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52" r:id="rId2"/>
  </p:sldMasterIdLst>
  <p:notesMasterIdLst>
    <p:notesMasterId r:id="rId24"/>
  </p:notesMasterIdLst>
  <p:handoutMasterIdLst>
    <p:handoutMasterId r:id="rId25"/>
  </p:handoutMasterIdLst>
  <p:sldIdLst>
    <p:sldId id="257" r:id="rId3"/>
    <p:sldId id="367" r:id="rId4"/>
    <p:sldId id="393" r:id="rId5"/>
    <p:sldId id="414" r:id="rId6"/>
    <p:sldId id="395" r:id="rId7"/>
    <p:sldId id="396" r:id="rId8"/>
    <p:sldId id="397" r:id="rId9"/>
    <p:sldId id="398" r:id="rId10"/>
    <p:sldId id="402" r:id="rId11"/>
    <p:sldId id="399" r:id="rId12"/>
    <p:sldId id="415" r:id="rId13"/>
    <p:sldId id="416" r:id="rId14"/>
    <p:sldId id="400" r:id="rId15"/>
    <p:sldId id="405" r:id="rId16"/>
    <p:sldId id="406" r:id="rId17"/>
    <p:sldId id="407" r:id="rId18"/>
    <p:sldId id="408" r:id="rId19"/>
    <p:sldId id="409" r:id="rId20"/>
    <p:sldId id="411" r:id="rId21"/>
    <p:sldId id="388" r:id="rId22"/>
    <p:sldId id="374" r:id="rId23"/>
  </p:sldIdLst>
  <p:sldSz cx="10160000" cy="7620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3200" kern="1200">
        <a:solidFill>
          <a:srgbClr val="FFFFFF"/>
        </a:solidFill>
        <a:latin typeface="Myriad Pro" charset="0"/>
        <a:ea typeface="ヒラギノ角ゴ ProN W3" charset="-128"/>
        <a:cs typeface="+mn-cs"/>
        <a:sym typeface="Myriad Pro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3200" kern="1200">
        <a:solidFill>
          <a:srgbClr val="FFFFFF"/>
        </a:solidFill>
        <a:latin typeface="Myriad Pro" charset="0"/>
        <a:ea typeface="ヒラギノ角ゴ ProN W3" charset="-128"/>
        <a:cs typeface="+mn-cs"/>
        <a:sym typeface="Myriad Pro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3200" kern="1200">
        <a:solidFill>
          <a:srgbClr val="FFFFFF"/>
        </a:solidFill>
        <a:latin typeface="Myriad Pro" charset="0"/>
        <a:ea typeface="ヒラギノ角ゴ ProN W3" charset="-128"/>
        <a:cs typeface="+mn-cs"/>
        <a:sym typeface="Myriad Pro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3200" kern="1200">
        <a:solidFill>
          <a:srgbClr val="FFFFFF"/>
        </a:solidFill>
        <a:latin typeface="Myriad Pro" charset="0"/>
        <a:ea typeface="ヒラギノ角ゴ ProN W3" charset="-128"/>
        <a:cs typeface="+mn-cs"/>
        <a:sym typeface="Myriad Pro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3200" kern="1200">
        <a:solidFill>
          <a:srgbClr val="FFFFFF"/>
        </a:solidFill>
        <a:latin typeface="Myriad Pro" charset="0"/>
        <a:ea typeface="ヒラギノ角ゴ ProN W3" charset="-128"/>
        <a:cs typeface="+mn-cs"/>
        <a:sym typeface="Myriad Pro" charset="0"/>
      </a:defRPr>
    </a:lvl5pPr>
    <a:lvl6pPr marL="2286000" algn="l" defTabSz="914400" rtl="0" eaLnBrk="1" latinLnBrk="0" hangingPunct="1">
      <a:defRPr sz="3200" kern="1200">
        <a:solidFill>
          <a:srgbClr val="FFFFFF"/>
        </a:solidFill>
        <a:latin typeface="Myriad Pro" charset="0"/>
        <a:ea typeface="ヒラギノ角ゴ ProN W3" charset="-128"/>
        <a:cs typeface="+mn-cs"/>
        <a:sym typeface="Myriad Pro" charset="0"/>
      </a:defRPr>
    </a:lvl6pPr>
    <a:lvl7pPr marL="2743200" algn="l" defTabSz="914400" rtl="0" eaLnBrk="1" latinLnBrk="0" hangingPunct="1">
      <a:defRPr sz="3200" kern="1200">
        <a:solidFill>
          <a:srgbClr val="FFFFFF"/>
        </a:solidFill>
        <a:latin typeface="Myriad Pro" charset="0"/>
        <a:ea typeface="ヒラギノ角ゴ ProN W3" charset="-128"/>
        <a:cs typeface="+mn-cs"/>
        <a:sym typeface="Myriad Pro" charset="0"/>
      </a:defRPr>
    </a:lvl7pPr>
    <a:lvl8pPr marL="3200400" algn="l" defTabSz="914400" rtl="0" eaLnBrk="1" latinLnBrk="0" hangingPunct="1">
      <a:defRPr sz="3200" kern="1200">
        <a:solidFill>
          <a:srgbClr val="FFFFFF"/>
        </a:solidFill>
        <a:latin typeface="Myriad Pro" charset="0"/>
        <a:ea typeface="ヒラギノ角ゴ ProN W3" charset="-128"/>
        <a:cs typeface="+mn-cs"/>
        <a:sym typeface="Myriad Pro" charset="0"/>
      </a:defRPr>
    </a:lvl8pPr>
    <a:lvl9pPr marL="3657600" algn="l" defTabSz="914400" rtl="0" eaLnBrk="1" latinLnBrk="0" hangingPunct="1">
      <a:defRPr sz="3200" kern="1200">
        <a:solidFill>
          <a:srgbClr val="FFFFFF"/>
        </a:solidFill>
        <a:latin typeface="Myriad Pro" charset="0"/>
        <a:ea typeface="ヒラギノ角ゴ ProN W3" charset="-128"/>
        <a:cs typeface="+mn-cs"/>
        <a:sym typeface="Myriad Pro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400">
          <p15:clr>
            <a:srgbClr val="A4A3A4"/>
          </p15:clr>
        </p15:guide>
        <p15:guide id="2" pos="320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D59AC"/>
    <a:srgbClr val="B1D0FF"/>
    <a:srgbClr val="B2D0FF"/>
    <a:srgbClr val="024D70"/>
    <a:srgbClr val="FFDE51"/>
    <a:srgbClr val="5FB13D"/>
    <a:srgbClr val="00A9CE"/>
    <a:srgbClr val="9EC2FF"/>
    <a:srgbClr val="DE432F"/>
    <a:srgbClr val="FA98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29"/>
    <p:restoredTop sz="94707"/>
  </p:normalViewPr>
  <p:slideViewPr>
    <p:cSldViewPr>
      <p:cViewPr varScale="1">
        <p:scale>
          <a:sx n="126" d="100"/>
          <a:sy n="126" d="100"/>
        </p:scale>
        <p:origin x="208" y="264"/>
      </p:cViewPr>
      <p:guideLst>
        <p:guide orient="horz" pos="2400"/>
        <p:guide pos="320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6" d="100"/>
        <a:sy n="7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notesMaster" Target="notesMasters/notesMaster1.xml"/><Relationship Id="rId25" Type="http://schemas.openxmlformats.org/officeDocument/2006/relationships/handoutMaster" Target="handoutMasters/handoutMaster1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ea typeface="ヒラギノ角ゴ ProN W3" charset="0"/>
                <a:cs typeface="ヒラギノ角ゴ ProN W3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6B89E2C0-67AF-1D4A-84DA-F6721EAAA468}" type="datetimeFigureOut">
              <a:rPr lang="en-US" altLang="en-US"/>
              <a:pPr>
                <a:defRPr/>
              </a:pPr>
              <a:t>4/13/16</a:t>
            </a:fld>
            <a:endParaRPr lang="en-US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ea typeface="ヒラギノ角ゴ ProN W3" charset="0"/>
                <a:cs typeface="ヒラギノ角ゴ ProN W3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46379512-71BD-3546-BB5F-7F46607EB3E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886221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ea typeface="ヒラギノ角ゴ ProN W3" charset="0"/>
                <a:cs typeface="ヒラギノ角ゴ ProN W3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B5B298F1-D37D-DA43-9A32-DF81B1F81B50}" type="datetimeFigureOut">
              <a:rPr lang="en-US" altLang="en-US"/>
              <a:pPr>
                <a:defRPr/>
              </a:pPr>
              <a:t>4/13/16</a:t>
            </a:fld>
            <a:endParaRPr lang="en-US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ea typeface="ヒラギノ角ゴ ProN W3" charset="0"/>
                <a:cs typeface="ヒラギノ角ゴ ProN W3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5E43132D-CABB-8246-8E3D-F020A8DEFBC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0747313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560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 dirty="0">
              <a:ea typeface="ＭＳ Ｐゴシック" charset="-128"/>
            </a:endParaRPr>
          </a:p>
        </p:txBody>
      </p:sp>
      <p:sp>
        <p:nvSpPr>
          <p:cNvPr id="2560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3200">
                <a:solidFill>
                  <a:srgbClr val="FFFFFF"/>
                </a:solidFill>
                <a:latin typeface="Myriad Pro" charset="0"/>
                <a:ea typeface="ヒラギノ角ゴ ProN W3" charset="-128"/>
                <a:sym typeface="Myriad Pro" charset="0"/>
              </a:defRPr>
            </a:lvl1pPr>
            <a:lvl2pPr marL="742950" indent="-285750" algn="ctr">
              <a:defRPr sz="3200">
                <a:solidFill>
                  <a:srgbClr val="FFFFFF"/>
                </a:solidFill>
                <a:latin typeface="Myriad Pro" charset="0"/>
                <a:ea typeface="ヒラギノ角ゴ ProN W3" charset="-128"/>
                <a:sym typeface="Myriad Pro" charset="0"/>
              </a:defRPr>
            </a:lvl2pPr>
            <a:lvl3pPr marL="1143000" indent="-228600" algn="ctr">
              <a:defRPr sz="3200">
                <a:solidFill>
                  <a:srgbClr val="FFFFFF"/>
                </a:solidFill>
                <a:latin typeface="Myriad Pro" charset="0"/>
                <a:ea typeface="ヒラギノ角ゴ ProN W3" charset="-128"/>
                <a:sym typeface="Myriad Pro" charset="0"/>
              </a:defRPr>
            </a:lvl3pPr>
            <a:lvl4pPr marL="1600200" indent="-228600" algn="ctr">
              <a:defRPr sz="3200">
                <a:solidFill>
                  <a:srgbClr val="FFFFFF"/>
                </a:solidFill>
                <a:latin typeface="Myriad Pro" charset="0"/>
                <a:ea typeface="ヒラギノ角ゴ ProN W3" charset="-128"/>
                <a:sym typeface="Myriad Pro" charset="0"/>
              </a:defRPr>
            </a:lvl4pPr>
            <a:lvl5pPr marL="2057400" indent="-228600" algn="ctr">
              <a:defRPr sz="3200">
                <a:solidFill>
                  <a:srgbClr val="FFFFFF"/>
                </a:solidFill>
                <a:latin typeface="Myriad Pro" charset="0"/>
                <a:ea typeface="ヒラギノ角ゴ ProN W3" charset="-128"/>
                <a:sym typeface="Myriad Pro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FFFFFF"/>
                </a:solidFill>
                <a:latin typeface="Myriad Pro" charset="0"/>
                <a:ea typeface="ヒラギノ角ゴ ProN W3" charset="-128"/>
                <a:sym typeface="Myriad Pro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FFFFFF"/>
                </a:solidFill>
                <a:latin typeface="Myriad Pro" charset="0"/>
                <a:ea typeface="ヒラギノ角ゴ ProN W3" charset="-128"/>
                <a:sym typeface="Myriad Pro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FFFFFF"/>
                </a:solidFill>
                <a:latin typeface="Myriad Pro" charset="0"/>
                <a:ea typeface="ヒラギノ角ゴ ProN W3" charset="-128"/>
                <a:sym typeface="Myriad Pro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FFFFFF"/>
                </a:solidFill>
                <a:latin typeface="Myriad Pro" charset="0"/>
                <a:ea typeface="ヒラギノ角ゴ ProN W3" charset="-128"/>
                <a:sym typeface="Myriad Pro" charset="0"/>
              </a:defRPr>
            </a:lvl9pPr>
          </a:lstStyle>
          <a:p>
            <a:pPr algn="r"/>
            <a:fld id="{95E05AD7-B214-2449-8840-4A549E0FA0C7}" type="slidenum">
              <a:rPr lang="en-US" altLang="en-US" sz="1200"/>
              <a:pPr algn="r"/>
              <a:t>4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9476606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560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 dirty="0">
              <a:ea typeface="ＭＳ Ｐゴシック" charset="-128"/>
            </a:endParaRPr>
          </a:p>
        </p:txBody>
      </p:sp>
      <p:sp>
        <p:nvSpPr>
          <p:cNvPr id="2560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3200">
                <a:solidFill>
                  <a:srgbClr val="FFFFFF"/>
                </a:solidFill>
                <a:latin typeface="Myriad Pro" charset="0"/>
                <a:ea typeface="ヒラギノ角ゴ ProN W3" charset="-128"/>
                <a:sym typeface="Myriad Pro" charset="0"/>
              </a:defRPr>
            </a:lvl1pPr>
            <a:lvl2pPr marL="742950" indent="-285750" algn="ctr">
              <a:defRPr sz="3200">
                <a:solidFill>
                  <a:srgbClr val="FFFFFF"/>
                </a:solidFill>
                <a:latin typeface="Myriad Pro" charset="0"/>
                <a:ea typeface="ヒラギノ角ゴ ProN W3" charset="-128"/>
                <a:sym typeface="Myriad Pro" charset="0"/>
              </a:defRPr>
            </a:lvl2pPr>
            <a:lvl3pPr marL="1143000" indent="-228600" algn="ctr">
              <a:defRPr sz="3200">
                <a:solidFill>
                  <a:srgbClr val="FFFFFF"/>
                </a:solidFill>
                <a:latin typeface="Myriad Pro" charset="0"/>
                <a:ea typeface="ヒラギノ角ゴ ProN W3" charset="-128"/>
                <a:sym typeface="Myriad Pro" charset="0"/>
              </a:defRPr>
            </a:lvl3pPr>
            <a:lvl4pPr marL="1600200" indent="-228600" algn="ctr">
              <a:defRPr sz="3200">
                <a:solidFill>
                  <a:srgbClr val="FFFFFF"/>
                </a:solidFill>
                <a:latin typeface="Myriad Pro" charset="0"/>
                <a:ea typeface="ヒラギノ角ゴ ProN W3" charset="-128"/>
                <a:sym typeface="Myriad Pro" charset="0"/>
              </a:defRPr>
            </a:lvl4pPr>
            <a:lvl5pPr marL="2057400" indent="-228600" algn="ctr">
              <a:defRPr sz="3200">
                <a:solidFill>
                  <a:srgbClr val="FFFFFF"/>
                </a:solidFill>
                <a:latin typeface="Myriad Pro" charset="0"/>
                <a:ea typeface="ヒラギノ角ゴ ProN W3" charset="-128"/>
                <a:sym typeface="Myriad Pro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FFFFFF"/>
                </a:solidFill>
                <a:latin typeface="Myriad Pro" charset="0"/>
                <a:ea typeface="ヒラギノ角ゴ ProN W3" charset="-128"/>
                <a:sym typeface="Myriad Pro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FFFFFF"/>
                </a:solidFill>
                <a:latin typeface="Myriad Pro" charset="0"/>
                <a:ea typeface="ヒラギノ角ゴ ProN W3" charset="-128"/>
                <a:sym typeface="Myriad Pro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FFFFFF"/>
                </a:solidFill>
                <a:latin typeface="Myriad Pro" charset="0"/>
                <a:ea typeface="ヒラギノ角ゴ ProN W3" charset="-128"/>
                <a:sym typeface="Myriad Pro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FFFFFF"/>
                </a:solidFill>
                <a:latin typeface="Myriad Pro" charset="0"/>
                <a:ea typeface="ヒラギノ角ゴ ProN W3" charset="-128"/>
                <a:sym typeface="Myriad Pro" charset="0"/>
              </a:defRPr>
            </a:lvl9pPr>
          </a:lstStyle>
          <a:p>
            <a:pPr algn="r"/>
            <a:fld id="{95E05AD7-B214-2449-8840-4A549E0FA0C7}" type="slidenum">
              <a:rPr lang="en-US" altLang="en-US" sz="1200"/>
              <a:pPr algn="r"/>
              <a:t>11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18018310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741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>
              <a:ea typeface="ＭＳ Ｐゴシック" charset="-128"/>
            </a:endParaRPr>
          </a:p>
        </p:txBody>
      </p:sp>
      <p:sp>
        <p:nvSpPr>
          <p:cNvPr id="1741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</a:pPr>
            <a:fld id="{CB9E446A-E619-A348-8DEF-A9DC72FE20A9}" type="slidenum">
              <a:rPr lang="en-US" altLang="en-US">
                <a:solidFill>
                  <a:srgbClr val="000000"/>
                </a:solidFill>
                <a:ea typeface="ヒラギノ角ゴ ProN W3" charset="-128"/>
              </a:rPr>
              <a:pPr>
                <a:spcBef>
                  <a:spcPct val="0"/>
                </a:spcBef>
              </a:pPr>
              <a:t>20</a:t>
            </a:fld>
            <a:endParaRPr lang="en-US" altLang="en-US">
              <a:solidFill>
                <a:srgbClr val="000000"/>
              </a:solidFill>
              <a:ea typeface="ヒラギノ角ゴ ProN W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529676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1863576"/>
            <a:ext cx="8178800" cy="2578100"/>
          </a:xfrm>
        </p:spPr>
        <p:txBody>
          <a:bodyPr/>
          <a:lstStyle>
            <a:lvl1pPr algn="r">
              <a:defRPr sz="54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0600" y="4505176"/>
            <a:ext cx="8178800" cy="889000"/>
          </a:xfrm>
        </p:spPr>
        <p:txBody>
          <a:bodyPr/>
          <a:lstStyle>
            <a:lvl1pPr algn="r">
              <a:defRPr/>
            </a:lvl1pPr>
            <a:lvl2pPr algn="r">
              <a:defRPr/>
            </a:lvl2pPr>
            <a:lvl3pPr algn="r">
              <a:defRPr/>
            </a:lvl3pPr>
            <a:lvl4pPr algn="r">
              <a:defRPr/>
            </a:lvl4pPr>
            <a:lvl5pPr algn="r"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05248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3275" y="4895850"/>
            <a:ext cx="8636000" cy="15144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3275" y="3228975"/>
            <a:ext cx="8636000" cy="16668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46490674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7080190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472" y="304800"/>
            <a:ext cx="9505056" cy="1270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7472" y="1704975"/>
            <a:ext cx="4669978" cy="7112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27472" y="2416175"/>
            <a:ext cx="4669978" cy="492221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60963" y="1704975"/>
            <a:ext cx="4671565" cy="7112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60963" y="2416175"/>
            <a:ext cx="4671565" cy="492221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452856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7472" y="1721768"/>
            <a:ext cx="9505056" cy="561662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986076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689319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0" y="303213"/>
            <a:ext cx="3343275" cy="129063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71925" y="303213"/>
            <a:ext cx="5680075" cy="650398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8000" y="1593850"/>
            <a:ext cx="3343275" cy="52133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94392261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4" Type="http://schemas.openxmlformats.org/officeDocument/2006/relationships/slideLayout" Target="../slideLayouts/slideLayout7.xml"/><Relationship Id="rId5" Type="http://schemas.openxmlformats.org/officeDocument/2006/relationships/theme" Target="../theme/theme2.xml"/><Relationship Id="rId1" Type="http://schemas.openxmlformats.org/officeDocument/2006/relationships/slideLayout" Target="../slideLayouts/slideLayout4.xml"/><Relationship Id="rId2" Type="http://schemas.openxmlformats.org/officeDocument/2006/relationships/slideLayout" Target="../slideLayouts/slideLayout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990600" y="1282700"/>
            <a:ext cx="8178800" cy="2578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38100" tIns="38100" rIns="38100" bIns="381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>
                <a:sym typeface="Myriad Pro" charset="0"/>
              </a:rPr>
              <a:t>Click to edit Master title style</a:t>
            </a: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990600" y="3924300"/>
            <a:ext cx="8178800" cy="88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>
                <a:sym typeface="Myriad Pro" charset="0"/>
              </a:rPr>
              <a:t>Click to edit Master text styles</a:t>
            </a:r>
          </a:p>
          <a:p>
            <a:pPr lvl="1"/>
            <a:r>
              <a:rPr lang="en-US" altLang="en-US">
                <a:sym typeface="Myriad Pro" charset="0"/>
              </a:rPr>
              <a:t>Second level</a:t>
            </a:r>
          </a:p>
          <a:p>
            <a:pPr lvl="2"/>
            <a:r>
              <a:rPr lang="en-US" altLang="en-US">
                <a:sym typeface="Myriad Pro" charset="0"/>
              </a:rPr>
              <a:t>Third level</a:t>
            </a:r>
          </a:p>
          <a:p>
            <a:pPr lvl="3"/>
            <a:r>
              <a:rPr lang="en-US" altLang="en-US">
                <a:sym typeface="Myriad Pro" charset="0"/>
              </a:rPr>
              <a:t>Fourth level</a:t>
            </a:r>
          </a:p>
          <a:p>
            <a:pPr lvl="4"/>
            <a:r>
              <a:rPr lang="en-US" altLang="en-US">
                <a:sym typeface="Myriad Pro" charset="0"/>
              </a:rPr>
              <a:t>Fifth level</a:t>
            </a: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53" r:id="rId1"/>
    <p:sldLayoutId id="2147483654" r:id="rId2"/>
    <p:sldLayoutId id="2147483655" r:id="rId3"/>
  </p:sldLayoutIdLst>
  <p:transition/>
  <p:txStyles>
    <p:titleStyle>
      <a:lvl1pPr algn="ctr" rtl="0" eaLnBrk="0" fontAlgn="base" hangingPunct="0">
        <a:spcBef>
          <a:spcPct val="0"/>
        </a:spcBef>
        <a:spcAft>
          <a:spcPct val="0"/>
        </a:spcAft>
        <a:defRPr sz="6000">
          <a:solidFill>
            <a:schemeClr val="tx1"/>
          </a:solidFill>
          <a:latin typeface="+mj-lt"/>
          <a:ea typeface="+mj-ea"/>
          <a:cs typeface="+mj-cs"/>
          <a:sym typeface="Myriad Pro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6000">
          <a:solidFill>
            <a:schemeClr val="tx1"/>
          </a:solidFill>
          <a:latin typeface="Myriad Pro" charset="0"/>
          <a:ea typeface="ヒラギノ角ゴ ProN W3" charset="0"/>
          <a:cs typeface="ヒラギノ角ゴ ProN W3" charset="0"/>
          <a:sym typeface="Myriad Pro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6000">
          <a:solidFill>
            <a:schemeClr val="tx1"/>
          </a:solidFill>
          <a:latin typeface="Myriad Pro" charset="0"/>
          <a:ea typeface="ヒラギノ角ゴ ProN W3" charset="0"/>
          <a:cs typeface="ヒラギノ角ゴ ProN W3" charset="0"/>
          <a:sym typeface="Myriad Pro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6000">
          <a:solidFill>
            <a:schemeClr val="tx1"/>
          </a:solidFill>
          <a:latin typeface="Myriad Pro" charset="0"/>
          <a:ea typeface="ヒラギノ角ゴ ProN W3" charset="0"/>
          <a:cs typeface="ヒラギノ角ゴ ProN W3" charset="0"/>
          <a:sym typeface="Myriad Pro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6000">
          <a:solidFill>
            <a:schemeClr val="tx1"/>
          </a:solidFill>
          <a:latin typeface="Myriad Pro" charset="0"/>
          <a:ea typeface="ヒラギノ角ゴ ProN W3" charset="0"/>
          <a:cs typeface="ヒラギノ角ゴ ProN W3" charset="0"/>
          <a:sym typeface="Myriad Pro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6400">
          <a:solidFill>
            <a:schemeClr val="tx1"/>
          </a:solidFill>
          <a:latin typeface="Myriad Pro" charset="0"/>
          <a:ea typeface="ヒラギノ角ゴ ProN W3" charset="0"/>
          <a:cs typeface="ヒラギノ角ゴ ProN W3" charset="0"/>
          <a:sym typeface="Myriad Pro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6400">
          <a:solidFill>
            <a:schemeClr val="tx1"/>
          </a:solidFill>
          <a:latin typeface="Myriad Pro" charset="0"/>
          <a:ea typeface="ヒラギノ角ゴ ProN W3" charset="0"/>
          <a:cs typeface="ヒラギノ角ゴ ProN W3" charset="0"/>
          <a:sym typeface="Myriad Pro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6400">
          <a:solidFill>
            <a:schemeClr val="tx1"/>
          </a:solidFill>
          <a:latin typeface="Myriad Pro" charset="0"/>
          <a:ea typeface="ヒラギノ角ゴ ProN W3" charset="0"/>
          <a:cs typeface="ヒラギノ角ゴ ProN W3" charset="0"/>
          <a:sym typeface="Myriad Pro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6400">
          <a:solidFill>
            <a:schemeClr val="tx1"/>
          </a:solidFill>
          <a:latin typeface="Myriad Pro" charset="0"/>
          <a:ea typeface="ヒラギノ角ゴ ProN W3" charset="0"/>
          <a:cs typeface="ヒラギノ角ゴ ProN W3" charset="0"/>
          <a:sym typeface="Myriad Pro" charset="0"/>
        </a:defRPr>
      </a:lvl9pPr>
    </p:titleStyle>
    <p:bodyStyle>
      <a:lvl1pPr marL="342900" indent="-342900"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+mn-lt"/>
          <a:ea typeface="+mn-ea"/>
          <a:cs typeface="+mn-cs"/>
          <a:sym typeface="Myriad Pro" charset="0"/>
        </a:defRPr>
      </a:lvl1pPr>
      <a:lvl2pPr marL="742950" indent="-285750"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+mn-lt"/>
          <a:ea typeface="+mn-ea"/>
          <a:cs typeface="+mn-cs"/>
          <a:sym typeface="Myriad Pro" charset="0"/>
        </a:defRPr>
      </a:lvl2pPr>
      <a:lvl3pPr marL="1143000" indent="-228600"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+mn-lt"/>
          <a:ea typeface="+mn-ea"/>
          <a:cs typeface="+mn-cs"/>
          <a:sym typeface="Myriad Pro" charset="0"/>
        </a:defRPr>
      </a:lvl3pPr>
      <a:lvl4pPr marL="1600200" indent="-228600"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+mn-lt"/>
          <a:ea typeface="+mn-ea"/>
          <a:cs typeface="+mn-cs"/>
          <a:sym typeface="Myriad Pro" charset="0"/>
        </a:defRPr>
      </a:lvl4pPr>
      <a:lvl5pPr marL="2057400" indent="-228600"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+mn-lt"/>
          <a:ea typeface="+mn-ea"/>
          <a:cs typeface="+mn-cs"/>
          <a:sym typeface="Myriad Pro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+mn-lt"/>
          <a:ea typeface="+mn-ea"/>
          <a:cs typeface="+mn-cs"/>
          <a:sym typeface="Myriad Pro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+mn-lt"/>
          <a:ea typeface="+mn-ea"/>
          <a:cs typeface="+mn-cs"/>
          <a:sym typeface="Myriad Pro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+mn-lt"/>
          <a:ea typeface="+mn-ea"/>
          <a:cs typeface="+mn-cs"/>
          <a:sym typeface="Myriad Pro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+mn-lt"/>
          <a:ea typeface="+mn-ea"/>
          <a:cs typeface="+mn-cs"/>
          <a:sym typeface="Myriad Pro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327025" y="203200"/>
            <a:ext cx="9505950" cy="137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38100" tIns="38100" rIns="38100" bIns="381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>
                <a:sym typeface="Myriad Pro" charset="0"/>
              </a:rPr>
              <a:t>Click to edit Master title style</a:t>
            </a:r>
          </a:p>
        </p:txBody>
      </p:sp>
      <p:sp>
        <p:nvSpPr>
          <p:cNvPr id="2051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327025" y="1722438"/>
            <a:ext cx="9505950" cy="5616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>
                <a:sym typeface="Myriad Pro" charset="0"/>
              </a:rPr>
              <a:t>Click to edit Master text styles</a:t>
            </a:r>
          </a:p>
          <a:p>
            <a:pPr lvl="1"/>
            <a:r>
              <a:rPr lang="en-US" altLang="en-US">
                <a:sym typeface="Myriad Pro" charset="0"/>
              </a:rPr>
              <a:t>Second level</a:t>
            </a:r>
          </a:p>
          <a:p>
            <a:pPr lvl="2"/>
            <a:r>
              <a:rPr lang="en-US" altLang="en-US">
                <a:sym typeface="Myriad Pro" charset="0"/>
              </a:rPr>
              <a:t>Third level</a:t>
            </a:r>
          </a:p>
          <a:p>
            <a:pPr lvl="3"/>
            <a:r>
              <a:rPr lang="en-US" altLang="en-US">
                <a:sym typeface="Myriad Pro" charset="0"/>
              </a:rPr>
              <a:t>Fourth level</a:t>
            </a:r>
          </a:p>
          <a:p>
            <a:pPr lvl="4"/>
            <a:r>
              <a:rPr lang="en-US" altLang="en-US">
                <a:sym typeface="Myriad Pro" charset="0"/>
              </a:rPr>
              <a:t>Fifth level</a:t>
            </a: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56" r:id="rId1"/>
    <p:sldLayoutId id="2147483657" r:id="rId2"/>
    <p:sldLayoutId id="2147483658" r:id="rId3"/>
    <p:sldLayoutId id="2147483659" r:id="rId4"/>
  </p:sldLayoutIdLst>
  <p:transition/>
  <p:txStyles>
    <p:titleStyle>
      <a:lvl1pPr algn="ctr" rtl="0" eaLnBrk="0" fontAlgn="base" hangingPunct="0">
        <a:spcBef>
          <a:spcPct val="0"/>
        </a:spcBef>
        <a:spcAft>
          <a:spcPct val="0"/>
        </a:spcAft>
        <a:defRPr sz="5400">
          <a:solidFill>
            <a:schemeClr val="tx1"/>
          </a:solidFill>
          <a:latin typeface="+mj-lt"/>
          <a:ea typeface="+mj-ea"/>
          <a:cs typeface="+mj-cs"/>
          <a:sym typeface="Myriad Pro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400">
          <a:solidFill>
            <a:schemeClr val="tx1"/>
          </a:solidFill>
          <a:latin typeface="Myriad Pro" charset="0"/>
          <a:ea typeface="ヒラギノ角ゴ ProN W3" charset="0"/>
          <a:cs typeface="ヒラギノ角ゴ ProN W3" charset="0"/>
          <a:sym typeface="Myriad Pro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400">
          <a:solidFill>
            <a:schemeClr val="tx1"/>
          </a:solidFill>
          <a:latin typeface="Myriad Pro" charset="0"/>
          <a:ea typeface="ヒラギノ角ゴ ProN W3" charset="0"/>
          <a:cs typeface="ヒラギノ角ゴ ProN W3" charset="0"/>
          <a:sym typeface="Myriad Pro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400">
          <a:solidFill>
            <a:schemeClr val="tx1"/>
          </a:solidFill>
          <a:latin typeface="Myriad Pro" charset="0"/>
          <a:ea typeface="ヒラギノ角ゴ ProN W3" charset="0"/>
          <a:cs typeface="ヒラギノ角ゴ ProN W3" charset="0"/>
          <a:sym typeface="Myriad Pro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400">
          <a:solidFill>
            <a:schemeClr val="tx1"/>
          </a:solidFill>
          <a:latin typeface="Myriad Pro" charset="0"/>
          <a:ea typeface="ヒラギノ角ゴ ProN W3" charset="0"/>
          <a:cs typeface="ヒラギノ角ゴ ProN W3" charset="0"/>
          <a:sym typeface="Myriad Pro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6400">
          <a:solidFill>
            <a:schemeClr val="tx1"/>
          </a:solidFill>
          <a:latin typeface="Myriad Pro" charset="0"/>
          <a:ea typeface="ヒラギノ角ゴ ProN W3" charset="0"/>
          <a:cs typeface="ヒラギノ角ゴ ProN W3" charset="0"/>
          <a:sym typeface="Myriad Pro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6400">
          <a:solidFill>
            <a:schemeClr val="tx1"/>
          </a:solidFill>
          <a:latin typeface="Myriad Pro" charset="0"/>
          <a:ea typeface="ヒラギノ角ゴ ProN W3" charset="0"/>
          <a:cs typeface="ヒラギノ角ゴ ProN W3" charset="0"/>
          <a:sym typeface="Myriad Pro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6400">
          <a:solidFill>
            <a:schemeClr val="tx1"/>
          </a:solidFill>
          <a:latin typeface="Myriad Pro" charset="0"/>
          <a:ea typeface="ヒラギノ角ゴ ProN W3" charset="0"/>
          <a:cs typeface="ヒラギノ角ゴ ProN W3" charset="0"/>
          <a:sym typeface="Myriad Pro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6400">
          <a:solidFill>
            <a:schemeClr val="tx1"/>
          </a:solidFill>
          <a:latin typeface="Myriad Pro" charset="0"/>
          <a:ea typeface="ヒラギノ角ゴ ProN W3" charset="0"/>
          <a:cs typeface="ヒラギノ角ゴ ProN W3" charset="0"/>
          <a:sym typeface="Myriad Pro" charset="0"/>
        </a:defRPr>
      </a:lvl9pPr>
    </p:titleStyle>
    <p:bodyStyle>
      <a:lvl1pPr marL="601663" indent="-385763" algn="l" rtl="0" eaLnBrk="0" fontAlgn="base" hangingPunct="0">
        <a:spcBef>
          <a:spcPts val="1800"/>
        </a:spcBef>
        <a:spcAft>
          <a:spcPct val="0"/>
        </a:spcAft>
        <a:buSzPct val="100000"/>
        <a:buFont typeface="Myriad Pro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  <a:sym typeface="Myriad Pro" charset="0"/>
        </a:defRPr>
      </a:lvl1pPr>
      <a:lvl2pPr marL="944563" indent="-385763" algn="l" rtl="0" eaLnBrk="0" fontAlgn="base" hangingPunct="0">
        <a:spcBef>
          <a:spcPts val="600"/>
        </a:spcBef>
        <a:spcAft>
          <a:spcPct val="0"/>
        </a:spcAft>
        <a:buSzPct val="100000"/>
        <a:buFont typeface="Myriad Pro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  <a:sym typeface="Myriad Pro" charset="0"/>
        </a:defRPr>
      </a:lvl2pPr>
      <a:lvl3pPr marL="1287463" indent="-385763" algn="l" rtl="0" eaLnBrk="0" fontAlgn="base" hangingPunct="0">
        <a:spcBef>
          <a:spcPts val="600"/>
        </a:spcBef>
        <a:spcAft>
          <a:spcPct val="0"/>
        </a:spcAft>
        <a:buSzPct val="100000"/>
        <a:buFont typeface="Myriad Pro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  <a:sym typeface="Myriad Pro" charset="0"/>
        </a:defRPr>
      </a:lvl3pPr>
      <a:lvl4pPr marL="1643063" indent="-385763" algn="l" rtl="0" eaLnBrk="0" fontAlgn="base" hangingPunct="0">
        <a:spcBef>
          <a:spcPts val="600"/>
        </a:spcBef>
        <a:spcAft>
          <a:spcPct val="0"/>
        </a:spcAft>
        <a:buSzPct val="100000"/>
        <a:buFont typeface="Myriad Pro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  <a:sym typeface="Myriad Pro" charset="0"/>
        </a:defRPr>
      </a:lvl4pPr>
      <a:lvl5pPr marL="1985963" indent="-385763" algn="l" rtl="0" eaLnBrk="0" fontAlgn="base" hangingPunct="0">
        <a:spcBef>
          <a:spcPts val="600"/>
        </a:spcBef>
        <a:spcAft>
          <a:spcPct val="0"/>
        </a:spcAft>
        <a:buSzPct val="100000"/>
        <a:buFont typeface="Myriad Pro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  <a:sym typeface="Myriad Pro" charset="0"/>
        </a:defRPr>
      </a:lvl5pPr>
      <a:lvl6pPr marL="2443163" indent="-385763" algn="l" rtl="0" fontAlgn="base">
        <a:spcBef>
          <a:spcPts val="3000"/>
        </a:spcBef>
        <a:spcAft>
          <a:spcPct val="0"/>
        </a:spcAft>
        <a:buSzPct val="171000"/>
        <a:buFont typeface="Myriad Pro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  <a:sym typeface="Myriad Pro" charset="0"/>
        </a:defRPr>
      </a:lvl6pPr>
      <a:lvl7pPr marL="2900363" indent="-385763" algn="l" rtl="0" fontAlgn="base">
        <a:spcBef>
          <a:spcPts val="3000"/>
        </a:spcBef>
        <a:spcAft>
          <a:spcPct val="0"/>
        </a:spcAft>
        <a:buSzPct val="171000"/>
        <a:buFont typeface="Myriad Pro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  <a:sym typeface="Myriad Pro" charset="0"/>
        </a:defRPr>
      </a:lvl7pPr>
      <a:lvl8pPr marL="3357563" indent="-385763" algn="l" rtl="0" fontAlgn="base">
        <a:spcBef>
          <a:spcPts val="3000"/>
        </a:spcBef>
        <a:spcAft>
          <a:spcPct val="0"/>
        </a:spcAft>
        <a:buSzPct val="171000"/>
        <a:buFont typeface="Myriad Pro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  <a:sym typeface="Myriad Pro" charset="0"/>
        </a:defRPr>
      </a:lvl8pPr>
      <a:lvl9pPr marL="3814763" indent="-385763" algn="l" rtl="0" fontAlgn="base">
        <a:spcBef>
          <a:spcPts val="3000"/>
        </a:spcBef>
        <a:spcAft>
          <a:spcPct val="0"/>
        </a:spcAft>
        <a:buSzPct val="171000"/>
        <a:buFont typeface="Myriad Pro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  <a:sym typeface="Myriad Pro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29.png"/><Relationship Id="rId7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Relationship Id="rId3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0.png"/><Relationship Id="rId3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6" Type="http://schemas.openxmlformats.org/officeDocument/2006/relationships/image" Target="../media/image34.png"/><Relationship Id="rId7" Type="http://schemas.openxmlformats.org/officeDocument/2006/relationships/image" Target="../media/image35.png"/><Relationship Id="rId8" Type="http://schemas.openxmlformats.org/officeDocument/2006/relationships/image" Target="../media/image36.png"/><Relationship Id="rId9" Type="http://schemas.openxmlformats.org/officeDocument/2006/relationships/image" Target="../media/image37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6" Type="http://schemas.openxmlformats.org/officeDocument/2006/relationships/image" Target="../media/image34.png"/><Relationship Id="rId7" Type="http://schemas.openxmlformats.org/officeDocument/2006/relationships/image" Target="../media/image35.png"/><Relationship Id="rId8" Type="http://schemas.openxmlformats.org/officeDocument/2006/relationships/image" Target="../media/image36.png"/><Relationship Id="rId9" Type="http://schemas.openxmlformats.org/officeDocument/2006/relationships/image" Target="../media/image37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openxmlformats.org/officeDocument/2006/relationships/image" Target="../media/image3.png"/><Relationship Id="rId5" Type="http://schemas.openxmlformats.org/officeDocument/2006/relationships/image" Target="../media/image26.png"/><Relationship Id="rId6" Type="http://schemas.openxmlformats.org/officeDocument/2006/relationships/image" Target="../media/image42.png"/><Relationship Id="rId7" Type="http://schemas.openxmlformats.org/officeDocument/2006/relationships/image" Target="../media/image43.png"/><Relationship Id="rId8" Type="http://schemas.openxmlformats.org/officeDocument/2006/relationships/image" Target="../media/image44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5.png"/><Relationship Id="rId3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9" Type="http://schemas.openxmlformats.org/officeDocument/2006/relationships/image" Target="../media/image9.png"/><Relationship Id="rId10" Type="http://schemas.openxmlformats.org/officeDocument/2006/relationships/image" Target="../media/image10.png"/><Relationship Id="rId11" Type="http://schemas.openxmlformats.org/officeDocument/2006/relationships/image" Target="../media/image11.png"/><Relationship Id="rId1" Type="http://schemas.openxmlformats.org/officeDocument/2006/relationships/tags" Target="../tags/tag1.xml"/><Relationship Id="rId2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22.jpeg"/><Relationship Id="rId8" Type="http://schemas.openxmlformats.org/officeDocument/2006/relationships/image" Target="../media/image23.png"/><Relationship Id="rId9" Type="http://schemas.openxmlformats.org/officeDocument/2006/relationships/image" Target="../media/image1.jpeg"/><Relationship Id="rId1" Type="http://schemas.openxmlformats.org/officeDocument/2006/relationships/tags" Target="../tags/tag2.xml"/><Relationship Id="rId2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4.png"/><Relationship Id="rId3" Type="http://schemas.openxmlformats.org/officeDocument/2006/relationships/image" Target="../media/image25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Title 1"/>
          <p:cNvSpPr>
            <a:spLocks noGrp="1"/>
          </p:cNvSpPr>
          <p:nvPr>
            <p:ph type="title"/>
          </p:nvPr>
        </p:nvSpPr>
        <p:spPr>
          <a:xfrm>
            <a:off x="990600" y="1863725"/>
            <a:ext cx="8178800" cy="2578100"/>
          </a:xfrm>
        </p:spPr>
        <p:txBody>
          <a:bodyPr/>
          <a:lstStyle/>
          <a:p>
            <a:pPr algn="ctr"/>
            <a:r>
              <a:rPr lang="en-US" altLang="en-US"/>
              <a:t>Building and provisioning genomics platforms on the world’s clouds</a:t>
            </a:r>
          </a:p>
        </p:txBody>
      </p:sp>
      <p:sp>
        <p:nvSpPr>
          <p:cNvPr id="5122" name="Content Placeholder 3"/>
          <p:cNvSpPr>
            <a:spLocks noGrp="1"/>
          </p:cNvSpPr>
          <p:nvPr>
            <p:ph idx="1"/>
          </p:nvPr>
        </p:nvSpPr>
        <p:spPr>
          <a:xfrm>
            <a:off x="990600" y="4818112"/>
            <a:ext cx="8178800" cy="2160240"/>
          </a:xfrm>
        </p:spPr>
        <p:txBody>
          <a:bodyPr/>
          <a:lstStyle/>
          <a:p>
            <a:pPr algn="ctr"/>
            <a:r>
              <a:rPr lang="en-US" altLang="en-US" dirty="0" smtClean="0">
                <a:latin typeface="Myriad Pro Light" charset="0"/>
              </a:rPr>
              <a:t>Enis </a:t>
            </a:r>
            <a:r>
              <a:rPr lang="en-US" altLang="en-US" dirty="0">
                <a:latin typeface="Myriad Pro Light" charset="0"/>
              </a:rPr>
              <a:t>Afgan</a:t>
            </a:r>
          </a:p>
          <a:p>
            <a:pPr algn="ctr"/>
            <a:r>
              <a:rPr lang="en-US" altLang="en-US" dirty="0">
                <a:latin typeface="Myriad Pro Light" charset="0"/>
              </a:rPr>
              <a:t>Johns Hopkins </a:t>
            </a:r>
            <a:r>
              <a:rPr lang="en-US" altLang="en-US" dirty="0" smtClean="0">
                <a:latin typeface="Myriad Pro Light" charset="0"/>
              </a:rPr>
              <a:t>University</a:t>
            </a:r>
          </a:p>
          <a:p>
            <a:pPr algn="ctr"/>
            <a:r>
              <a:rPr lang="en-US" altLang="en-US" dirty="0" smtClean="0">
                <a:latin typeface="Myriad Pro Light" charset="0"/>
              </a:rPr>
              <a:t>Galaxy Project</a:t>
            </a:r>
          </a:p>
          <a:p>
            <a:pPr algn="ctr"/>
            <a:endParaRPr lang="en-US" altLang="en-US" dirty="0">
              <a:latin typeface="Myriad Pro Light" charset="0"/>
            </a:endParaRPr>
          </a:p>
          <a:p>
            <a:pPr algn="ctr"/>
            <a:r>
              <a:rPr lang="en-US" altLang="en-US" sz="2000" dirty="0" smtClean="0">
                <a:latin typeface="Myriad Pro Light" charset="0"/>
              </a:rPr>
              <a:t>April 2016, University of Heidelberg</a:t>
            </a:r>
            <a:endParaRPr lang="en-US" altLang="en-US" sz="2000" dirty="0">
              <a:latin typeface="Myriad Pro Light" charset="0"/>
            </a:endParaRPr>
          </a:p>
          <a:p>
            <a:pPr algn="ctr"/>
            <a:endParaRPr lang="en-US" altLang="en-US" dirty="0">
              <a:latin typeface="Myriad Pro Light" charset="0"/>
            </a:endParaRPr>
          </a:p>
        </p:txBody>
      </p:sp>
    </p:spTree>
  </p:cSld>
  <p:clrMapOvr>
    <a:masterClrMapping/>
  </p:clrMapOvr>
  <p:transition advTm="59010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Ready-to-use service</a:t>
            </a:r>
          </a:p>
        </p:txBody>
      </p:sp>
      <p:sp>
        <p:nvSpPr>
          <p:cNvPr id="24578" name="Content Placeholder 2"/>
          <p:cNvSpPr>
            <a:spLocks noGrp="1"/>
          </p:cNvSpPr>
          <p:nvPr>
            <p:ph idx="1"/>
          </p:nvPr>
        </p:nvSpPr>
        <p:spPr>
          <a:xfrm>
            <a:off x="327025" y="1722438"/>
            <a:ext cx="9505950" cy="5616575"/>
          </a:xfrm>
        </p:spPr>
        <p:txBody>
          <a:bodyPr/>
          <a:lstStyle/>
          <a:p>
            <a:pPr marL="215900" indent="0">
              <a:buFont typeface="Myriad Pro" charset="0"/>
              <a:buNone/>
            </a:pPr>
            <a:r>
              <a:rPr lang="en-US" altLang="en-US"/>
              <a:t>Use cloud resources from an always-on, public service</a:t>
            </a:r>
          </a:p>
          <a:p>
            <a:pPr marL="215900" indent="0">
              <a:buFont typeface="Myriad Pro" charset="0"/>
              <a:buNone/>
            </a:pPr>
            <a:r>
              <a:rPr lang="en-US" altLang="en-US"/>
              <a:t>[+] Visit </a:t>
            </a:r>
            <a:r>
              <a:rPr lang="en-US" altLang="en-US">
                <a:latin typeface="Myriad Pro Light" charset="0"/>
              </a:rPr>
              <a:t>usegalaxy.org</a:t>
            </a:r>
            <a:r>
              <a:rPr lang="en-US" altLang="en-US"/>
              <a:t> and start computing – no setup required</a:t>
            </a:r>
          </a:p>
          <a:p>
            <a:pPr marL="215900" indent="0">
              <a:buFont typeface="Myriad Pro" charset="0"/>
              <a:buNone/>
            </a:pPr>
            <a:r>
              <a:rPr lang="en-US" altLang="en-US"/>
              <a:t>[-] User quotas still apply</a:t>
            </a:r>
          </a:p>
          <a:p>
            <a:pPr marL="215900" indent="0">
              <a:buFont typeface="Myriad Pro" charset="0"/>
              <a:buNone/>
            </a:pPr>
            <a:r>
              <a:rPr lang="en-US" altLang="en-US"/>
              <a:t>[-] It’s still a public service: no user customization</a:t>
            </a:r>
          </a:p>
        </p:txBody>
      </p:sp>
      <p:grpSp>
        <p:nvGrpSpPr>
          <p:cNvPr id="24579" name="Group 9"/>
          <p:cNvGrpSpPr>
            <a:grpSpLocks/>
          </p:cNvGrpSpPr>
          <p:nvPr/>
        </p:nvGrpSpPr>
        <p:grpSpPr bwMode="auto">
          <a:xfrm>
            <a:off x="466725" y="4232275"/>
            <a:ext cx="3268663" cy="2376488"/>
            <a:chOff x="399309" y="4458072"/>
            <a:chExt cx="3268844" cy="2376264"/>
          </a:xfrm>
        </p:grpSpPr>
        <p:pic>
          <p:nvPicPr>
            <p:cNvPr id="24625" name="Picture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0726" y="4458072"/>
              <a:ext cx="2966010" cy="1660789"/>
            </a:xfrm>
            <a:prstGeom prst="rect">
              <a:avLst/>
            </a:prstGeom>
            <a:noFill/>
            <a:ln w="57150">
              <a:solidFill>
                <a:srgbClr val="C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626" name="TextBox 8"/>
            <p:cNvSpPr txBox="1">
              <a:spLocks noChangeArrowheads="1"/>
            </p:cNvSpPr>
            <p:nvPr/>
          </p:nvSpPr>
          <p:spPr bwMode="auto">
            <a:xfrm>
              <a:off x="399309" y="6064895"/>
              <a:ext cx="3268844" cy="7694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ctr">
                <a:defRPr sz="3200">
                  <a:solidFill>
                    <a:srgbClr val="FFFFFF"/>
                  </a:solidFill>
                  <a:latin typeface="Myriad Pro" charset="0"/>
                  <a:ea typeface="ヒラギノ角ゴ ProN W3" charset="-128"/>
                  <a:sym typeface="Myriad Pro" charset="0"/>
                </a:defRPr>
              </a:lvl1pPr>
              <a:lvl2pPr marL="742950" indent="-285750" algn="ctr">
                <a:defRPr sz="3200">
                  <a:solidFill>
                    <a:srgbClr val="FFFFFF"/>
                  </a:solidFill>
                  <a:latin typeface="Myriad Pro" charset="0"/>
                  <a:ea typeface="ヒラギノ角ゴ ProN W3" charset="-128"/>
                  <a:sym typeface="Myriad Pro" charset="0"/>
                </a:defRPr>
              </a:lvl2pPr>
              <a:lvl3pPr marL="1143000" indent="-228600" algn="ctr">
                <a:defRPr sz="3200">
                  <a:solidFill>
                    <a:srgbClr val="FFFFFF"/>
                  </a:solidFill>
                  <a:latin typeface="Myriad Pro" charset="0"/>
                  <a:ea typeface="ヒラギノ角ゴ ProN W3" charset="-128"/>
                  <a:sym typeface="Myriad Pro" charset="0"/>
                </a:defRPr>
              </a:lvl3pPr>
              <a:lvl4pPr marL="1600200" indent="-228600" algn="ctr">
                <a:defRPr sz="3200">
                  <a:solidFill>
                    <a:srgbClr val="FFFFFF"/>
                  </a:solidFill>
                  <a:latin typeface="Myriad Pro" charset="0"/>
                  <a:ea typeface="ヒラギノ角ゴ ProN W3" charset="-128"/>
                  <a:sym typeface="Myriad Pro" charset="0"/>
                </a:defRPr>
              </a:lvl4pPr>
              <a:lvl5pPr marL="2057400" indent="-228600" algn="ctr">
                <a:defRPr sz="3200">
                  <a:solidFill>
                    <a:srgbClr val="FFFFFF"/>
                  </a:solidFill>
                  <a:latin typeface="Myriad Pro" charset="0"/>
                  <a:ea typeface="ヒラギノ角ゴ ProN W3" charset="-128"/>
                  <a:sym typeface="Myriad Pro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FFFFFF"/>
                  </a:solidFill>
                  <a:latin typeface="Myriad Pro" charset="0"/>
                  <a:ea typeface="ヒラギノ角ゴ ProN W3" charset="-128"/>
                  <a:sym typeface="Myriad Pro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FFFFFF"/>
                  </a:solidFill>
                  <a:latin typeface="Myriad Pro" charset="0"/>
                  <a:ea typeface="ヒラギノ角ゴ ProN W3" charset="-128"/>
                  <a:sym typeface="Myriad Pro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FFFFFF"/>
                  </a:solidFill>
                  <a:latin typeface="Myriad Pro" charset="0"/>
                  <a:ea typeface="ヒラギノ角ゴ ProN W3" charset="-128"/>
                  <a:sym typeface="Myriad Pro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FFFFFF"/>
                  </a:solidFill>
                  <a:latin typeface="Myriad Pro" charset="0"/>
                  <a:ea typeface="ヒラギノ角ゴ ProN W3" charset="-128"/>
                  <a:sym typeface="Myriad Pro" charset="0"/>
                </a:defRPr>
              </a:lvl9pPr>
            </a:lstStyle>
            <a:p>
              <a:pPr eaLnBrk="1" hangingPunct="1"/>
              <a:r>
                <a:rPr lang="en-US" altLang="en-US" sz="4400">
                  <a:latin typeface="Myriad Pro Light" charset="0"/>
                </a:rPr>
                <a:t>usegalaxy.org</a:t>
              </a:r>
              <a:endParaRPr lang="en-US" altLang="en-US">
                <a:latin typeface="Myriad Pro Light" charset="0"/>
              </a:endParaRPr>
            </a:p>
          </p:txBody>
        </p:sp>
      </p:grpSp>
      <p:pic>
        <p:nvPicPr>
          <p:cNvPr id="24580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6013450"/>
            <a:ext cx="2239963" cy="1408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4581" name="Group 27"/>
          <p:cNvGrpSpPr>
            <a:grpSpLocks/>
          </p:cNvGrpSpPr>
          <p:nvPr/>
        </p:nvGrpSpPr>
        <p:grpSpPr bwMode="auto">
          <a:xfrm>
            <a:off x="5656263" y="5068888"/>
            <a:ext cx="2352675" cy="2352675"/>
            <a:chOff x="5080000" y="3954016"/>
            <a:chExt cx="1705581" cy="1705581"/>
          </a:xfrm>
        </p:grpSpPr>
        <p:pic>
          <p:nvPicPr>
            <p:cNvPr id="24610" name="Picture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98128" y="4962367"/>
              <a:ext cx="1269324" cy="2157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24611" name="Group 26"/>
            <p:cNvGrpSpPr>
              <a:grpSpLocks/>
            </p:cNvGrpSpPr>
            <p:nvPr/>
          </p:nvGrpSpPr>
          <p:grpSpPr bwMode="auto">
            <a:xfrm>
              <a:off x="5224016" y="4242048"/>
              <a:ext cx="1336047" cy="648072"/>
              <a:chOff x="5256121" y="4314056"/>
              <a:chExt cx="1336047" cy="648072"/>
            </a:xfrm>
          </p:grpSpPr>
          <p:sp>
            <p:nvSpPr>
              <p:cNvPr id="12" name="Oval 11"/>
              <p:cNvSpPr/>
              <p:nvPr/>
            </p:nvSpPr>
            <p:spPr bwMode="auto">
              <a:xfrm>
                <a:off x="5368748" y="4313740"/>
                <a:ext cx="216362" cy="216363"/>
              </a:xfrm>
              <a:prstGeom prst="ellipse">
                <a:avLst/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  <a:effectLst/>
              <a:extLst>
                <a:ext uri="{91240B29-F687-4f45-9708-019B960494DF}"/>
                <a:ext uri="{AF507438-7753-43e0-B8FC-AC1667EBCBE1}"/>
              </a:extLst>
            </p:spPr>
            <p:txBody>
              <a:bodyPr/>
              <a:lstStyle/>
              <a:p>
                <a:pPr algn="ctr" eaLnBrk="1" hangingPunct="1">
                  <a:defRPr/>
                </a:pPr>
                <a:endParaRPr lang="en-US">
                  <a:ea typeface="ヒラギノ角ゴ ProN W3" charset="0"/>
                </a:endParaRPr>
              </a:p>
            </p:txBody>
          </p:sp>
          <p:sp>
            <p:nvSpPr>
              <p:cNvPr id="24615" name="Oval 12"/>
              <p:cNvSpPr>
                <a:spLocks noChangeArrowheads="1"/>
              </p:cNvSpPr>
              <p:nvPr/>
            </p:nvSpPr>
            <p:spPr bwMode="auto">
              <a:xfrm>
                <a:off x="5620972" y="4314056"/>
                <a:ext cx="216024" cy="21602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1pPr>
                <a:lvl2pPr marL="742950" indent="-28575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2pPr>
                <a:lvl3pPr marL="11430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3pPr>
                <a:lvl4pPr marL="16002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4pPr>
                <a:lvl5pPr marL="20574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24616" name="Oval 13"/>
              <p:cNvSpPr>
                <a:spLocks noChangeArrowheads="1"/>
              </p:cNvSpPr>
              <p:nvPr/>
            </p:nvSpPr>
            <p:spPr bwMode="auto">
              <a:xfrm>
                <a:off x="5872696" y="4314056"/>
                <a:ext cx="216024" cy="21602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1pPr>
                <a:lvl2pPr marL="742950" indent="-28575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2pPr>
                <a:lvl3pPr marL="11430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3pPr>
                <a:lvl4pPr marL="16002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4pPr>
                <a:lvl5pPr marL="20574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24617" name="Oval 14"/>
              <p:cNvSpPr>
                <a:spLocks noChangeArrowheads="1"/>
              </p:cNvSpPr>
              <p:nvPr/>
            </p:nvSpPr>
            <p:spPr bwMode="auto">
              <a:xfrm>
                <a:off x="6124420" y="4314056"/>
                <a:ext cx="216024" cy="21602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1pPr>
                <a:lvl2pPr marL="742950" indent="-28575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2pPr>
                <a:lvl3pPr marL="11430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3pPr>
                <a:lvl4pPr marL="16002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4pPr>
                <a:lvl5pPr marL="20574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16" name="Oval 15"/>
              <p:cNvSpPr/>
              <p:nvPr/>
            </p:nvSpPr>
            <p:spPr bwMode="auto">
              <a:xfrm>
                <a:off x="6375754" y="4313740"/>
                <a:ext cx="216362" cy="216363"/>
              </a:xfrm>
              <a:prstGeom prst="ellipse">
                <a:avLst/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  <a:effectLst/>
              <a:extLst>
                <a:ext uri="{91240B29-F687-4f45-9708-019B960494DF}"/>
                <a:ext uri="{AF507438-7753-43e0-B8FC-AC1667EBCBE1}"/>
              </a:extLst>
            </p:spPr>
            <p:txBody>
              <a:bodyPr/>
              <a:lstStyle/>
              <a:p>
                <a:pPr algn="ctr" eaLnBrk="1" hangingPunct="1">
                  <a:defRPr/>
                </a:pPr>
                <a:endParaRPr lang="en-US">
                  <a:ea typeface="ヒラギノ角ゴ ProN W3" charset="0"/>
                </a:endParaRPr>
              </a:p>
            </p:txBody>
          </p:sp>
          <p:sp>
            <p:nvSpPr>
              <p:cNvPr id="17" name="Oval 16"/>
              <p:cNvSpPr/>
              <p:nvPr/>
            </p:nvSpPr>
            <p:spPr bwMode="auto">
              <a:xfrm>
                <a:off x="5512606" y="4530102"/>
                <a:ext cx="216362" cy="215211"/>
              </a:xfrm>
              <a:prstGeom prst="ellipse">
                <a:avLst/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  <a:effectLst/>
              <a:extLst>
                <a:ext uri="{91240B29-F687-4f45-9708-019B960494DF}"/>
                <a:ext uri="{AF507438-7753-43e0-B8FC-AC1667EBCBE1}"/>
              </a:extLst>
            </p:spPr>
            <p:txBody>
              <a:bodyPr/>
              <a:lstStyle/>
              <a:p>
                <a:pPr algn="ctr" eaLnBrk="1" hangingPunct="1">
                  <a:defRPr/>
                </a:pPr>
                <a:endParaRPr lang="en-US">
                  <a:ea typeface="ヒラギノ角ゴ ProN W3" charset="0"/>
                </a:endParaRPr>
              </a:p>
            </p:txBody>
          </p:sp>
          <p:sp>
            <p:nvSpPr>
              <p:cNvPr id="24620" name="Oval 17"/>
              <p:cNvSpPr>
                <a:spLocks noChangeArrowheads="1"/>
              </p:cNvSpPr>
              <p:nvPr/>
            </p:nvSpPr>
            <p:spPr bwMode="auto">
              <a:xfrm>
                <a:off x="5764826" y="4530080"/>
                <a:ext cx="216024" cy="21602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1pPr>
                <a:lvl2pPr marL="742950" indent="-28575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2pPr>
                <a:lvl3pPr marL="11430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3pPr>
                <a:lvl4pPr marL="16002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4pPr>
                <a:lvl5pPr marL="20574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19" name="Oval 18"/>
              <p:cNvSpPr/>
              <p:nvPr/>
            </p:nvSpPr>
            <p:spPr bwMode="auto">
              <a:xfrm>
                <a:off x="5255963" y="4530102"/>
                <a:ext cx="216362" cy="215211"/>
              </a:xfrm>
              <a:prstGeom prst="ellipse">
                <a:avLst/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  <a:effectLst/>
              <a:extLst>
                <a:ext uri="{91240B29-F687-4f45-9708-019B960494DF}"/>
                <a:ext uri="{AF507438-7753-43e0-B8FC-AC1667EBCBE1}"/>
              </a:extLst>
            </p:spPr>
            <p:txBody>
              <a:bodyPr/>
              <a:lstStyle/>
              <a:p>
                <a:pPr algn="ctr" eaLnBrk="1" hangingPunct="1">
                  <a:defRPr/>
                </a:pPr>
                <a:endParaRPr lang="en-US">
                  <a:ea typeface="ヒラギノ角ゴ ProN W3" charset="0"/>
                </a:endParaRPr>
              </a:p>
            </p:txBody>
          </p:sp>
          <p:sp>
            <p:nvSpPr>
              <p:cNvPr id="24622" name="Oval 19"/>
              <p:cNvSpPr>
                <a:spLocks noChangeArrowheads="1"/>
              </p:cNvSpPr>
              <p:nvPr/>
            </p:nvSpPr>
            <p:spPr bwMode="auto">
              <a:xfrm>
                <a:off x="5665502" y="4746104"/>
                <a:ext cx="216024" cy="21602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1pPr>
                <a:lvl2pPr marL="742950" indent="-28575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2pPr>
                <a:lvl3pPr marL="11430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3pPr>
                <a:lvl4pPr marL="16002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4pPr>
                <a:lvl5pPr marL="20574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24623" name="Oval 20"/>
              <p:cNvSpPr>
                <a:spLocks noChangeArrowheads="1"/>
              </p:cNvSpPr>
              <p:nvPr/>
            </p:nvSpPr>
            <p:spPr bwMode="auto">
              <a:xfrm>
                <a:off x="5917226" y="4746104"/>
                <a:ext cx="216024" cy="21602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1pPr>
                <a:lvl2pPr marL="742950" indent="-28575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2pPr>
                <a:lvl3pPr marL="11430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3pPr>
                <a:lvl4pPr marL="16002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4pPr>
                <a:lvl5pPr marL="20574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24624" name="Oval 22"/>
              <p:cNvSpPr>
                <a:spLocks noChangeArrowheads="1"/>
              </p:cNvSpPr>
              <p:nvPr/>
            </p:nvSpPr>
            <p:spPr bwMode="auto">
              <a:xfrm>
                <a:off x="5408521" y="4746104"/>
                <a:ext cx="216024" cy="21602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1pPr>
                <a:lvl2pPr marL="742950" indent="-28575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2pPr>
                <a:lvl3pPr marL="11430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3pPr>
                <a:lvl4pPr marL="16002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4pPr>
                <a:lvl5pPr marL="20574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</p:grpSp>
        <p:sp>
          <p:nvSpPr>
            <p:cNvPr id="24" name="Oval 23"/>
            <p:cNvSpPr/>
            <p:nvPr/>
          </p:nvSpPr>
          <p:spPr bwMode="auto">
            <a:xfrm>
              <a:off x="5080000" y="3954016"/>
              <a:ext cx="1705581" cy="1705581"/>
            </a:xfrm>
            <a:prstGeom prst="ellipse">
              <a:avLst/>
            </a:prstGeom>
            <a:noFill/>
            <a:ln>
              <a:solidFill>
                <a:schemeClr val="tx1">
                  <a:lumMod val="50000"/>
                </a:schemeClr>
              </a:solidFill>
              <a:prstDash val="dash"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/>
            <a:lstStyle/>
            <a:p>
              <a:pPr algn="ctr" eaLnBrk="1" hangingPunct="1">
                <a:defRPr/>
              </a:pPr>
              <a:endParaRPr lang="en-US">
                <a:ea typeface="ヒラギノ角ゴ ProN W3" charset="0"/>
              </a:endParaRPr>
            </a:p>
          </p:txBody>
        </p:sp>
        <p:pic>
          <p:nvPicPr>
            <p:cNvPr id="24613" name="Picture 2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5527" b="11636"/>
            <a:stretch>
              <a:fillRect/>
            </a:stretch>
          </p:blipFill>
          <p:spPr bwMode="auto">
            <a:xfrm>
              <a:off x="5472145" y="5250160"/>
              <a:ext cx="919138" cy="2766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24582" name="Picture 2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2238" y="3306763"/>
            <a:ext cx="2090737" cy="544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2" name="Straight Arrow Connector 31"/>
          <p:cNvCxnSpPr>
            <a:stCxn id="24625" idx="3"/>
            <a:endCxn id="24582" idx="1"/>
          </p:cNvCxnSpPr>
          <p:nvPr/>
        </p:nvCxnSpPr>
        <p:spPr bwMode="auto">
          <a:xfrm flipV="1">
            <a:off x="3582988" y="3579813"/>
            <a:ext cx="4159250" cy="1482725"/>
          </a:xfrm>
          <a:prstGeom prst="straightConnector1">
            <a:avLst/>
          </a:prstGeom>
          <a:ln w="76200">
            <a:tailEnd type="triangle"/>
          </a:ln>
          <a:extLst>
            <a:ext uri="{91240B29-F687-4f45-9708-019B960494DF}"/>
            <a:ext uri="{AF507438-7753-43e0-B8FC-AC1667EBCBE1}"/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24625" idx="3"/>
            <a:endCxn id="24" idx="2"/>
          </p:cNvCxnSpPr>
          <p:nvPr/>
        </p:nvCxnSpPr>
        <p:spPr bwMode="auto">
          <a:xfrm>
            <a:off x="3582988" y="5062538"/>
            <a:ext cx="2073275" cy="1182687"/>
          </a:xfrm>
          <a:prstGeom prst="straightConnector1">
            <a:avLst/>
          </a:prstGeom>
          <a:ln w="76200">
            <a:tailEnd type="triangle"/>
          </a:ln>
          <a:extLst>
            <a:ext uri="{91240B29-F687-4f45-9708-019B960494DF}"/>
            <a:ext uri="{AF507438-7753-43e0-B8FC-AC1667EBCBE1}"/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4585" name="Group 65"/>
          <p:cNvGrpSpPr>
            <a:grpSpLocks/>
          </p:cNvGrpSpPr>
          <p:nvPr/>
        </p:nvGrpSpPr>
        <p:grpSpPr bwMode="auto">
          <a:xfrm>
            <a:off x="7885113" y="3887788"/>
            <a:ext cx="1947862" cy="503237"/>
            <a:chOff x="7743444" y="4386064"/>
            <a:chExt cx="1946773" cy="504056"/>
          </a:xfrm>
        </p:grpSpPr>
        <p:sp>
          <p:nvSpPr>
            <p:cNvPr id="54" name="Rectangle 53"/>
            <p:cNvSpPr/>
            <p:nvPr/>
          </p:nvSpPr>
          <p:spPr bwMode="auto">
            <a:xfrm>
              <a:off x="7743444" y="4386064"/>
              <a:ext cx="433145" cy="144697"/>
            </a:xfrm>
            <a:prstGeom prst="rect">
              <a:avLst/>
            </a:prstGeom>
            <a:solidFill>
              <a:schemeClr val="tx1">
                <a:lumMod val="65000"/>
              </a:schemeClr>
            </a:solidFill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/>
            <a:lstStyle/>
            <a:p>
              <a:pPr algn="ctr" eaLnBrk="1" hangingPunct="1">
                <a:defRPr/>
              </a:pPr>
              <a:endParaRPr lang="en-US">
                <a:ea typeface="ヒラギノ角ゴ ProN W3" charset="0"/>
              </a:endParaRPr>
            </a:p>
          </p:txBody>
        </p:sp>
        <p:sp>
          <p:nvSpPr>
            <p:cNvPr id="55" name="Rectangle 54"/>
            <p:cNvSpPr/>
            <p:nvPr/>
          </p:nvSpPr>
          <p:spPr bwMode="auto">
            <a:xfrm>
              <a:off x="7743444" y="4565743"/>
              <a:ext cx="433145" cy="144698"/>
            </a:xfrm>
            <a:prstGeom prst="rect">
              <a:avLst/>
            </a:prstGeom>
            <a:solidFill>
              <a:schemeClr val="tx1">
                <a:lumMod val="65000"/>
              </a:schemeClr>
            </a:solidFill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/>
            <a:lstStyle/>
            <a:p>
              <a:pPr algn="ctr" eaLnBrk="1" hangingPunct="1">
                <a:defRPr/>
              </a:pPr>
              <a:endParaRPr lang="en-US">
                <a:ea typeface="ヒラギノ角ゴ ProN W3" charset="0"/>
              </a:endParaRPr>
            </a:p>
          </p:txBody>
        </p:sp>
        <p:sp>
          <p:nvSpPr>
            <p:cNvPr id="56" name="Rectangle 55"/>
            <p:cNvSpPr/>
            <p:nvPr/>
          </p:nvSpPr>
          <p:spPr bwMode="auto">
            <a:xfrm>
              <a:off x="7743444" y="4745423"/>
              <a:ext cx="433145" cy="144697"/>
            </a:xfrm>
            <a:prstGeom prst="rect">
              <a:avLst/>
            </a:prstGeom>
            <a:solidFill>
              <a:schemeClr val="tx1">
                <a:lumMod val="65000"/>
              </a:schemeClr>
            </a:solidFill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/>
            <a:lstStyle/>
            <a:p>
              <a:pPr algn="ctr" eaLnBrk="1" hangingPunct="1">
                <a:defRPr/>
              </a:pPr>
              <a:endParaRPr lang="en-US">
                <a:ea typeface="ヒラギノ角ゴ ProN W3" charset="0"/>
              </a:endParaRPr>
            </a:p>
          </p:txBody>
        </p:sp>
        <p:sp>
          <p:nvSpPr>
            <p:cNvPr id="57" name="Rectangle 56"/>
            <p:cNvSpPr/>
            <p:nvPr/>
          </p:nvSpPr>
          <p:spPr bwMode="auto">
            <a:xfrm>
              <a:off x="8246400" y="4386064"/>
              <a:ext cx="434732" cy="144697"/>
            </a:xfrm>
            <a:prstGeom prst="rect">
              <a:avLst/>
            </a:prstGeom>
            <a:solidFill>
              <a:schemeClr val="tx1">
                <a:lumMod val="65000"/>
              </a:schemeClr>
            </a:solidFill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/>
            <a:lstStyle/>
            <a:p>
              <a:pPr algn="ctr" eaLnBrk="1" hangingPunct="1">
                <a:defRPr/>
              </a:pPr>
              <a:endParaRPr lang="en-US">
                <a:ea typeface="ヒラギノ角ゴ ProN W3" charset="0"/>
              </a:endParaRPr>
            </a:p>
          </p:txBody>
        </p:sp>
        <p:sp>
          <p:nvSpPr>
            <p:cNvPr id="58" name="Rectangle 57"/>
            <p:cNvSpPr/>
            <p:nvPr/>
          </p:nvSpPr>
          <p:spPr bwMode="auto">
            <a:xfrm>
              <a:off x="8246400" y="4565743"/>
              <a:ext cx="434732" cy="144698"/>
            </a:xfrm>
            <a:prstGeom prst="rect">
              <a:avLst/>
            </a:prstGeom>
            <a:solidFill>
              <a:schemeClr val="tx1">
                <a:lumMod val="65000"/>
              </a:schemeClr>
            </a:solidFill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/>
            <a:lstStyle/>
            <a:p>
              <a:pPr algn="ctr" eaLnBrk="1" hangingPunct="1">
                <a:defRPr/>
              </a:pPr>
              <a:endParaRPr lang="en-US">
                <a:ea typeface="ヒラギノ角ゴ ProN W3" charset="0"/>
              </a:endParaRPr>
            </a:p>
          </p:txBody>
        </p:sp>
        <p:sp>
          <p:nvSpPr>
            <p:cNvPr id="59" name="Rectangle 58"/>
            <p:cNvSpPr/>
            <p:nvPr/>
          </p:nvSpPr>
          <p:spPr bwMode="auto">
            <a:xfrm>
              <a:off x="8246400" y="4745423"/>
              <a:ext cx="434732" cy="144697"/>
            </a:xfrm>
            <a:prstGeom prst="rect">
              <a:avLst/>
            </a:prstGeom>
            <a:solidFill>
              <a:schemeClr val="tx1">
                <a:lumMod val="65000"/>
              </a:schemeClr>
            </a:solidFill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/>
            <a:lstStyle/>
            <a:p>
              <a:pPr algn="ctr" eaLnBrk="1" hangingPunct="1">
                <a:defRPr/>
              </a:pPr>
              <a:endParaRPr lang="en-US">
                <a:ea typeface="ヒラギノ角ゴ ProN W3" charset="0"/>
              </a:endParaRPr>
            </a:p>
          </p:txBody>
        </p:sp>
        <p:sp>
          <p:nvSpPr>
            <p:cNvPr id="60" name="Rectangle 59"/>
            <p:cNvSpPr/>
            <p:nvPr/>
          </p:nvSpPr>
          <p:spPr bwMode="auto">
            <a:xfrm>
              <a:off x="8750942" y="4386064"/>
              <a:ext cx="433146" cy="144697"/>
            </a:xfrm>
            <a:prstGeom prst="rect">
              <a:avLst/>
            </a:prstGeom>
            <a:solidFill>
              <a:schemeClr val="tx1">
                <a:lumMod val="65000"/>
              </a:schemeClr>
            </a:solidFill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/>
            <a:lstStyle/>
            <a:p>
              <a:pPr algn="ctr" eaLnBrk="1" hangingPunct="1">
                <a:defRPr/>
              </a:pPr>
              <a:endParaRPr lang="en-US">
                <a:ea typeface="ヒラギノ角ゴ ProN W3" charset="0"/>
              </a:endParaRPr>
            </a:p>
          </p:txBody>
        </p:sp>
        <p:sp>
          <p:nvSpPr>
            <p:cNvPr id="61" name="Rectangle 60"/>
            <p:cNvSpPr/>
            <p:nvPr/>
          </p:nvSpPr>
          <p:spPr bwMode="auto">
            <a:xfrm>
              <a:off x="8750942" y="4565743"/>
              <a:ext cx="433146" cy="144698"/>
            </a:xfrm>
            <a:prstGeom prst="rect">
              <a:avLst/>
            </a:prstGeom>
            <a:solidFill>
              <a:schemeClr val="tx1">
                <a:lumMod val="65000"/>
              </a:schemeClr>
            </a:solidFill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/>
            <a:lstStyle/>
            <a:p>
              <a:pPr algn="ctr" eaLnBrk="1" hangingPunct="1">
                <a:defRPr/>
              </a:pPr>
              <a:endParaRPr lang="en-US">
                <a:ea typeface="ヒラギノ角ゴ ProN W3" charset="0"/>
              </a:endParaRPr>
            </a:p>
          </p:txBody>
        </p:sp>
        <p:sp>
          <p:nvSpPr>
            <p:cNvPr id="62" name="Rectangle 61"/>
            <p:cNvSpPr/>
            <p:nvPr/>
          </p:nvSpPr>
          <p:spPr bwMode="auto">
            <a:xfrm>
              <a:off x="8750942" y="4745423"/>
              <a:ext cx="433146" cy="144697"/>
            </a:xfrm>
            <a:prstGeom prst="rect">
              <a:avLst/>
            </a:prstGeom>
            <a:solidFill>
              <a:schemeClr val="tx1">
                <a:lumMod val="65000"/>
              </a:schemeClr>
            </a:solidFill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/>
            <a:lstStyle/>
            <a:p>
              <a:pPr algn="ctr" eaLnBrk="1" hangingPunct="1">
                <a:defRPr/>
              </a:pPr>
              <a:endParaRPr lang="en-US">
                <a:ea typeface="ヒラギノ角ゴ ProN W3" charset="0"/>
              </a:endParaRPr>
            </a:p>
          </p:txBody>
        </p:sp>
        <p:sp>
          <p:nvSpPr>
            <p:cNvPr id="63" name="Rectangle 62"/>
            <p:cNvSpPr/>
            <p:nvPr/>
          </p:nvSpPr>
          <p:spPr bwMode="auto">
            <a:xfrm>
              <a:off x="9257072" y="4386064"/>
              <a:ext cx="433145" cy="144697"/>
            </a:xfrm>
            <a:prstGeom prst="rect">
              <a:avLst/>
            </a:prstGeom>
            <a:solidFill>
              <a:schemeClr val="tx1">
                <a:lumMod val="65000"/>
              </a:schemeClr>
            </a:solidFill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/>
            <a:lstStyle/>
            <a:p>
              <a:pPr algn="ctr" eaLnBrk="1" hangingPunct="1">
                <a:defRPr/>
              </a:pPr>
              <a:endParaRPr lang="en-US">
                <a:ea typeface="ヒラギノ角ゴ ProN W3" charset="0"/>
              </a:endParaRPr>
            </a:p>
          </p:txBody>
        </p:sp>
        <p:sp>
          <p:nvSpPr>
            <p:cNvPr id="64" name="Rectangle 63"/>
            <p:cNvSpPr/>
            <p:nvPr/>
          </p:nvSpPr>
          <p:spPr bwMode="auto">
            <a:xfrm>
              <a:off x="9257072" y="4565743"/>
              <a:ext cx="433145" cy="144698"/>
            </a:xfrm>
            <a:prstGeom prst="rect">
              <a:avLst/>
            </a:prstGeom>
            <a:solidFill>
              <a:schemeClr val="tx1">
                <a:lumMod val="65000"/>
              </a:schemeClr>
            </a:solidFill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/>
            <a:lstStyle/>
            <a:p>
              <a:pPr algn="ctr" eaLnBrk="1" hangingPunct="1">
                <a:defRPr/>
              </a:pPr>
              <a:endParaRPr lang="en-US">
                <a:ea typeface="ヒラギノ角ゴ ProN W3" charset="0"/>
              </a:endParaRPr>
            </a:p>
          </p:txBody>
        </p:sp>
        <p:sp>
          <p:nvSpPr>
            <p:cNvPr id="65" name="Rectangle 64"/>
            <p:cNvSpPr/>
            <p:nvPr/>
          </p:nvSpPr>
          <p:spPr bwMode="auto">
            <a:xfrm>
              <a:off x="9257072" y="4745423"/>
              <a:ext cx="433145" cy="144697"/>
            </a:xfrm>
            <a:prstGeom prst="rect">
              <a:avLst/>
            </a:prstGeom>
            <a:solidFill>
              <a:schemeClr val="tx1">
                <a:lumMod val="65000"/>
              </a:schemeClr>
            </a:solidFill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/>
            <a:lstStyle/>
            <a:p>
              <a:pPr algn="ctr" eaLnBrk="1" hangingPunct="1">
                <a:defRPr/>
              </a:pPr>
              <a:endParaRPr lang="en-US">
                <a:ea typeface="ヒラギノ角ゴ ProN W3" charset="0"/>
              </a:endParaRPr>
            </a:p>
          </p:txBody>
        </p:sp>
      </p:grpSp>
      <p:grpSp>
        <p:nvGrpSpPr>
          <p:cNvPr id="24586" name="Group 69"/>
          <p:cNvGrpSpPr>
            <a:grpSpLocks/>
          </p:cNvGrpSpPr>
          <p:nvPr/>
        </p:nvGrpSpPr>
        <p:grpSpPr bwMode="auto">
          <a:xfrm>
            <a:off x="4823635" y="6770688"/>
            <a:ext cx="782587" cy="650875"/>
            <a:chOff x="7819419" y="5177446"/>
            <a:chExt cx="782844" cy="651088"/>
          </a:xfrm>
        </p:grpSpPr>
        <p:sp>
          <p:nvSpPr>
            <p:cNvPr id="68" name="Oval 67"/>
            <p:cNvSpPr/>
            <p:nvPr/>
          </p:nvSpPr>
          <p:spPr bwMode="auto">
            <a:xfrm>
              <a:off x="7885296" y="5177446"/>
              <a:ext cx="651088" cy="651088"/>
            </a:xfrm>
            <a:prstGeom prst="ellipse">
              <a:avLst/>
            </a:prstGeom>
            <a:solidFill>
              <a:schemeClr val="tx1">
                <a:lumMod val="65000"/>
              </a:schemeClr>
            </a:solidFill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/>
            <a:lstStyle/>
            <a:p>
              <a:pPr algn="ctr" eaLnBrk="1" hangingPunct="1">
                <a:defRPr/>
              </a:pPr>
              <a:endParaRPr lang="en-US" sz="1200" dirty="0">
                <a:ea typeface="ヒラギノ角ゴ ProN W3" charset="0"/>
              </a:endParaRPr>
            </a:p>
          </p:txBody>
        </p:sp>
        <p:sp>
          <p:nvSpPr>
            <p:cNvPr id="24597" name="TextBox 68"/>
            <p:cNvSpPr txBox="1">
              <a:spLocks noChangeArrowheads="1"/>
            </p:cNvSpPr>
            <p:nvPr/>
          </p:nvSpPr>
          <p:spPr bwMode="auto">
            <a:xfrm>
              <a:off x="7819419" y="5334639"/>
              <a:ext cx="782844" cy="338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ctr">
                <a:defRPr sz="3200">
                  <a:solidFill>
                    <a:srgbClr val="FFFFFF"/>
                  </a:solidFill>
                  <a:latin typeface="Myriad Pro" charset="0"/>
                  <a:ea typeface="ヒラギノ角ゴ ProN W3" charset="-128"/>
                  <a:sym typeface="Myriad Pro" charset="0"/>
                </a:defRPr>
              </a:lvl1pPr>
              <a:lvl2pPr marL="742950" indent="-285750" algn="ctr">
                <a:defRPr sz="3200">
                  <a:solidFill>
                    <a:srgbClr val="FFFFFF"/>
                  </a:solidFill>
                  <a:latin typeface="Myriad Pro" charset="0"/>
                  <a:ea typeface="ヒラギノ角ゴ ProN W3" charset="-128"/>
                  <a:sym typeface="Myriad Pro" charset="0"/>
                </a:defRPr>
              </a:lvl2pPr>
              <a:lvl3pPr marL="1143000" indent="-228600" algn="ctr">
                <a:defRPr sz="3200">
                  <a:solidFill>
                    <a:srgbClr val="FFFFFF"/>
                  </a:solidFill>
                  <a:latin typeface="Myriad Pro" charset="0"/>
                  <a:ea typeface="ヒラギノ角ゴ ProN W3" charset="-128"/>
                  <a:sym typeface="Myriad Pro" charset="0"/>
                </a:defRPr>
              </a:lvl3pPr>
              <a:lvl4pPr marL="1600200" indent="-228600" algn="ctr">
                <a:defRPr sz="3200">
                  <a:solidFill>
                    <a:srgbClr val="FFFFFF"/>
                  </a:solidFill>
                  <a:latin typeface="Myriad Pro" charset="0"/>
                  <a:ea typeface="ヒラギノ角ゴ ProN W3" charset="-128"/>
                  <a:sym typeface="Myriad Pro" charset="0"/>
                </a:defRPr>
              </a:lvl4pPr>
              <a:lvl5pPr marL="2057400" indent="-228600" algn="ctr">
                <a:defRPr sz="3200">
                  <a:solidFill>
                    <a:srgbClr val="FFFFFF"/>
                  </a:solidFill>
                  <a:latin typeface="Myriad Pro" charset="0"/>
                  <a:ea typeface="ヒラギノ角ゴ ProN W3" charset="-128"/>
                  <a:sym typeface="Myriad Pro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FFFFFF"/>
                  </a:solidFill>
                  <a:latin typeface="Myriad Pro" charset="0"/>
                  <a:ea typeface="ヒラギノ角ゴ ProN W3" charset="-128"/>
                  <a:sym typeface="Myriad Pro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FFFFFF"/>
                  </a:solidFill>
                  <a:latin typeface="Myriad Pro" charset="0"/>
                  <a:ea typeface="ヒラギノ角ゴ ProN W3" charset="-128"/>
                  <a:sym typeface="Myriad Pro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FFFFFF"/>
                  </a:solidFill>
                  <a:latin typeface="Myriad Pro" charset="0"/>
                  <a:ea typeface="ヒラギノ角ゴ ProN W3" charset="-128"/>
                  <a:sym typeface="Myriad Pro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FFFFFF"/>
                  </a:solidFill>
                  <a:latin typeface="Myriad Pro" charset="0"/>
                  <a:ea typeface="ヒラギノ角ゴ ProN W3" charset="-128"/>
                  <a:sym typeface="Myriad Pro" charset="0"/>
                </a:defRPr>
              </a:lvl9pPr>
            </a:lstStyle>
            <a:p>
              <a:pPr eaLnBrk="1" hangingPunct="1"/>
              <a:r>
                <a:rPr lang="en-US" altLang="en-US" sz="1600" dirty="0" smtClean="0"/>
                <a:t>CVMFS</a:t>
              </a:r>
              <a:endParaRPr lang="en-US" altLang="en-US" sz="2000" dirty="0"/>
            </a:p>
          </p:txBody>
        </p:sp>
      </p:grpSp>
      <p:grpSp>
        <p:nvGrpSpPr>
          <p:cNvPr id="24587" name="Group 71"/>
          <p:cNvGrpSpPr>
            <a:grpSpLocks/>
          </p:cNvGrpSpPr>
          <p:nvPr/>
        </p:nvGrpSpPr>
        <p:grpSpPr bwMode="auto">
          <a:xfrm>
            <a:off x="8259878" y="5188374"/>
            <a:ext cx="652462" cy="650875"/>
            <a:chOff x="7884631" y="5177446"/>
            <a:chExt cx="652419" cy="651088"/>
          </a:xfrm>
        </p:grpSpPr>
        <p:sp>
          <p:nvSpPr>
            <p:cNvPr id="73" name="Oval 72"/>
            <p:cNvSpPr/>
            <p:nvPr/>
          </p:nvSpPr>
          <p:spPr bwMode="auto">
            <a:xfrm>
              <a:off x="7884631" y="5177446"/>
              <a:ext cx="652419" cy="651088"/>
            </a:xfrm>
            <a:prstGeom prst="ellipse">
              <a:avLst/>
            </a:prstGeom>
            <a:solidFill>
              <a:schemeClr val="tx1">
                <a:lumMod val="65000"/>
              </a:schemeClr>
            </a:solidFill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/>
            <a:lstStyle/>
            <a:p>
              <a:pPr algn="ctr" eaLnBrk="1" hangingPunct="1">
                <a:defRPr/>
              </a:pPr>
              <a:endParaRPr lang="en-US" sz="1200" dirty="0">
                <a:ea typeface="ヒラギノ角ゴ ProN W3" charset="0"/>
              </a:endParaRPr>
            </a:p>
          </p:txBody>
        </p:sp>
        <p:sp>
          <p:nvSpPr>
            <p:cNvPr id="24595" name="TextBox 73"/>
            <p:cNvSpPr txBox="1">
              <a:spLocks noChangeArrowheads="1"/>
            </p:cNvSpPr>
            <p:nvPr/>
          </p:nvSpPr>
          <p:spPr bwMode="auto">
            <a:xfrm>
              <a:off x="7951011" y="5338421"/>
              <a:ext cx="519660" cy="338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ctr">
                <a:defRPr sz="3200">
                  <a:solidFill>
                    <a:srgbClr val="FFFFFF"/>
                  </a:solidFill>
                  <a:latin typeface="Myriad Pro" charset="0"/>
                  <a:ea typeface="ヒラギノ角ゴ ProN W3" charset="-128"/>
                  <a:sym typeface="Myriad Pro" charset="0"/>
                </a:defRPr>
              </a:lvl1pPr>
              <a:lvl2pPr marL="742950" indent="-285750" algn="ctr">
                <a:defRPr sz="3200">
                  <a:solidFill>
                    <a:srgbClr val="FFFFFF"/>
                  </a:solidFill>
                  <a:latin typeface="Myriad Pro" charset="0"/>
                  <a:ea typeface="ヒラギノ角ゴ ProN W3" charset="-128"/>
                  <a:sym typeface="Myriad Pro" charset="0"/>
                </a:defRPr>
              </a:lvl2pPr>
              <a:lvl3pPr marL="1143000" indent="-228600" algn="ctr">
                <a:defRPr sz="3200">
                  <a:solidFill>
                    <a:srgbClr val="FFFFFF"/>
                  </a:solidFill>
                  <a:latin typeface="Myriad Pro" charset="0"/>
                  <a:ea typeface="ヒラギノ角ゴ ProN W3" charset="-128"/>
                  <a:sym typeface="Myriad Pro" charset="0"/>
                </a:defRPr>
              </a:lvl3pPr>
              <a:lvl4pPr marL="1600200" indent="-228600" algn="ctr">
                <a:defRPr sz="3200">
                  <a:solidFill>
                    <a:srgbClr val="FFFFFF"/>
                  </a:solidFill>
                  <a:latin typeface="Myriad Pro" charset="0"/>
                  <a:ea typeface="ヒラギノ角ゴ ProN W3" charset="-128"/>
                  <a:sym typeface="Myriad Pro" charset="0"/>
                </a:defRPr>
              </a:lvl4pPr>
              <a:lvl5pPr marL="2057400" indent="-228600" algn="ctr">
                <a:defRPr sz="3200">
                  <a:solidFill>
                    <a:srgbClr val="FFFFFF"/>
                  </a:solidFill>
                  <a:latin typeface="Myriad Pro" charset="0"/>
                  <a:ea typeface="ヒラギノ角ゴ ProN W3" charset="-128"/>
                  <a:sym typeface="Myriad Pro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FFFFFF"/>
                  </a:solidFill>
                  <a:latin typeface="Myriad Pro" charset="0"/>
                  <a:ea typeface="ヒラギノ角ゴ ProN W3" charset="-128"/>
                  <a:sym typeface="Myriad Pro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FFFFFF"/>
                  </a:solidFill>
                  <a:latin typeface="Myriad Pro" charset="0"/>
                  <a:ea typeface="ヒラギノ角ゴ ProN W3" charset="-128"/>
                  <a:sym typeface="Myriad Pro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FFFFFF"/>
                  </a:solidFill>
                  <a:latin typeface="Myriad Pro" charset="0"/>
                  <a:ea typeface="ヒラギノ角ゴ ProN W3" charset="-128"/>
                  <a:sym typeface="Myriad Pro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FFFFFF"/>
                  </a:solidFill>
                  <a:latin typeface="Myriad Pro" charset="0"/>
                  <a:ea typeface="ヒラギノ角ゴ ProN W3" charset="-128"/>
                  <a:sym typeface="Myriad Pro" charset="0"/>
                </a:defRPr>
              </a:lvl9pPr>
            </a:lstStyle>
            <a:p>
              <a:pPr eaLnBrk="1" hangingPunct="1"/>
              <a:r>
                <a:rPr lang="en-US" altLang="en-US" sz="1600" dirty="0" smtClean="0"/>
                <a:t>NFS</a:t>
              </a:r>
              <a:endParaRPr lang="en-US" altLang="en-US" sz="1600" dirty="0"/>
            </a:p>
          </p:txBody>
        </p:sp>
      </p:grpSp>
      <p:sp>
        <p:nvSpPr>
          <p:cNvPr id="24589" name="TextBox 75"/>
          <p:cNvSpPr txBox="1">
            <a:spLocks noChangeArrowheads="1"/>
          </p:cNvSpPr>
          <p:nvPr/>
        </p:nvSpPr>
        <p:spPr bwMode="auto">
          <a:xfrm>
            <a:off x="3873500" y="4829175"/>
            <a:ext cx="20320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ctr">
              <a:defRPr sz="3200">
                <a:solidFill>
                  <a:srgbClr val="FFFFFF"/>
                </a:solidFill>
                <a:latin typeface="Myriad Pro" charset="0"/>
                <a:ea typeface="ヒラギノ角ゴ ProN W3" charset="-128"/>
                <a:sym typeface="Myriad Pro" charset="0"/>
              </a:defRPr>
            </a:lvl1pPr>
            <a:lvl2pPr marL="742950" indent="-285750" algn="ctr">
              <a:defRPr sz="3200">
                <a:solidFill>
                  <a:srgbClr val="FFFFFF"/>
                </a:solidFill>
                <a:latin typeface="Myriad Pro" charset="0"/>
                <a:ea typeface="ヒラギノ角ゴ ProN W3" charset="-128"/>
                <a:sym typeface="Myriad Pro" charset="0"/>
              </a:defRPr>
            </a:lvl2pPr>
            <a:lvl3pPr marL="1143000" indent="-228600" algn="ctr">
              <a:defRPr sz="3200">
                <a:solidFill>
                  <a:srgbClr val="FFFFFF"/>
                </a:solidFill>
                <a:latin typeface="Myriad Pro" charset="0"/>
                <a:ea typeface="ヒラギノ角ゴ ProN W3" charset="-128"/>
                <a:sym typeface="Myriad Pro" charset="0"/>
              </a:defRPr>
            </a:lvl3pPr>
            <a:lvl4pPr marL="1600200" indent="-228600" algn="ctr">
              <a:defRPr sz="3200">
                <a:solidFill>
                  <a:srgbClr val="FFFFFF"/>
                </a:solidFill>
                <a:latin typeface="Myriad Pro" charset="0"/>
                <a:ea typeface="ヒラギノ角ゴ ProN W3" charset="-128"/>
                <a:sym typeface="Myriad Pro" charset="0"/>
              </a:defRPr>
            </a:lvl4pPr>
            <a:lvl5pPr marL="2057400" indent="-228600" algn="ctr">
              <a:defRPr sz="3200">
                <a:solidFill>
                  <a:srgbClr val="FFFFFF"/>
                </a:solidFill>
                <a:latin typeface="Myriad Pro" charset="0"/>
                <a:ea typeface="ヒラギノ角ゴ ProN W3" charset="-128"/>
                <a:sym typeface="Myriad Pro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FFFFFF"/>
                </a:solidFill>
                <a:latin typeface="Myriad Pro" charset="0"/>
                <a:ea typeface="ヒラギノ角ゴ ProN W3" charset="-128"/>
                <a:sym typeface="Myriad Pro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FFFFFF"/>
                </a:solidFill>
                <a:latin typeface="Myriad Pro" charset="0"/>
                <a:ea typeface="ヒラギノ角ゴ ProN W3" charset="-128"/>
                <a:sym typeface="Myriad Pro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FFFFFF"/>
                </a:solidFill>
                <a:latin typeface="Myriad Pro" charset="0"/>
                <a:ea typeface="ヒラギノ角ゴ ProN W3" charset="-128"/>
                <a:sym typeface="Myriad Pro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FFFFFF"/>
                </a:solidFill>
                <a:latin typeface="Myriad Pro" charset="0"/>
                <a:ea typeface="ヒラギノ角ゴ ProN W3" charset="-128"/>
                <a:sym typeface="Myriad Pro" charset="0"/>
              </a:defRPr>
            </a:lvl9pPr>
          </a:lstStyle>
          <a:p>
            <a:pPr eaLnBrk="1" hangingPunct="1"/>
            <a:r>
              <a:rPr lang="en-US" altLang="en-US" sz="2400">
                <a:latin typeface="Inconsolata Medium" charset="0"/>
                <a:ea typeface="Inconsolata Medium" charset="0"/>
                <a:cs typeface="Inconsolata Medium" charset="0"/>
              </a:rPr>
              <a:t>job_conf.xml</a:t>
            </a:r>
          </a:p>
        </p:txBody>
      </p:sp>
      <p:cxnSp>
        <p:nvCxnSpPr>
          <p:cNvPr id="52" name="Straight Arrow Connector 51"/>
          <p:cNvCxnSpPr>
            <a:stCxn id="73" idx="0"/>
            <a:endCxn id="59" idx="2"/>
          </p:cNvCxnSpPr>
          <p:nvPr/>
        </p:nvCxnSpPr>
        <p:spPr bwMode="auto">
          <a:xfrm flipV="1">
            <a:off x="8586103" y="4391025"/>
            <a:ext cx="19735" cy="797349"/>
          </a:xfrm>
          <a:prstGeom prst="straightConnector1">
            <a:avLst/>
          </a:prstGeom>
          <a:ln w="38100">
            <a:solidFill>
              <a:schemeClr val="tx1">
                <a:lumMod val="65000"/>
              </a:schemeClr>
            </a:solidFill>
            <a:headEnd type="none" w="med" len="med"/>
            <a:tailEnd type="none" w="med" len="med"/>
          </a:ln>
          <a:extLst>
            <a:ext uri="{91240B29-F687-4f45-9708-019B960494DF}"/>
            <a:ext uri="{AF507438-7753-43e0-B8FC-AC1667EBCBE1}"/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stCxn id="73" idx="3"/>
            <a:endCxn id="24" idx="6"/>
          </p:cNvCxnSpPr>
          <p:nvPr/>
        </p:nvCxnSpPr>
        <p:spPr bwMode="auto">
          <a:xfrm flipH="1">
            <a:off x="8008938" y="5743931"/>
            <a:ext cx="346485" cy="501295"/>
          </a:xfrm>
          <a:prstGeom prst="straightConnector1">
            <a:avLst/>
          </a:prstGeom>
          <a:ln w="38100">
            <a:solidFill>
              <a:schemeClr val="tx1">
                <a:lumMod val="65000"/>
              </a:schemeClr>
            </a:solidFill>
            <a:headEnd type="none" w="med" len="med"/>
            <a:tailEnd type="none" w="med" len="med"/>
          </a:ln>
          <a:extLst>
            <a:ext uri="{91240B29-F687-4f45-9708-019B960494DF}"/>
            <a:ext uri="{AF507438-7753-43e0-B8FC-AC1667EBCBE1}"/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>
            <a:stCxn id="24" idx="3"/>
            <a:endCxn id="68" idx="6"/>
          </p:cNvCxnSpPr>
          <p:nvPr/>
        </p:nvCxnSpPr>
        <p:spPr bwMode="auto">
          <a:xfrm flipH="1">
            <a:off x="5540364" y="7077022"/>
            <a:ext cx="460440" cy="19104"/>
          </a:xfrm>
          <a:prstGeom prst="straightConnector1">
            <a:avLst/>
          </a:prstGeom>
          <a:ln w="38100">
            <a:solidFill>
              <a:schemeClr val="tx1">
                <a:lumMod val="65000"/>
              </a:schemeClr>
            </a:solidFill>
            <a:headEnd type="none" w="med" len="med"/>
            <a:tailEnd type="none" w="med" len="med"/>
          </a:ln>
          <a:extLst>
            <a:ext uri="{91240B29-F687-4f45-9708-019B960494DF}"/>
            <a:ext uri="{AF507438-7753-43e0-B8FC-AC1667EBCBE1}"/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24597" idx="1"/>
            <a:endCxn id="81" idx="3"/>
          </p:cNvCxnSpPr>
          <p:nvPr/>
        </p:nvCxnSpPr>
        <p:spPr bwMode="auto">
          <a:xfrm flipH="1" flipV="1">
            <a:off x="4146815" y="6870327"/>
            <a:ext cx="676820" cy="226780"/>
          </a:xfrm>
          <a:prstGeom prst="straightConnector1">
            <a:avLst/>
          </a:prstGeom>
          <a:ln w="38100">
            <a:solidFill>
              <a:schemeClr val="tx1">
                <a:lumMod val="65000"/>
              </a:schemeClr>
            </a:solidFill>
            <a:headEnd type="none" w="med" len="med"/>
            <a:tailEnd type="none" w="med" len="med"/>
          </a:ln>
          <a:extLst>
            <a:ext uri="{91240B29-F687-4f45-9708-019B960494DF}"/>
            <a:ext uri="{AF507438-7753-43e0-B8FC-AC1667EBCBE1}"/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75" name="Group 74"/>
          <p:cNvGrpSpPr/>
          <p:nvPr/>
        </p:nvGrpSpPr>
        <p:grpSpPr>
          <a:xfrm>
            <a:off x="465629" y="353616"/>
            <a:ext cx="1156109" cy="1156109"/>
            <a:chOff x="6934200" y="1793875"/>
            <a:chExt cx="2519363" cy="2519363"/>
          </a:xfrm>
        </p:grpSpPr>
        <p:sp>
          <p:nvSpPr>
            <p:cNvPr id="76" name="Oval 75"/>
            <p:cNvSpPr/>
            <p:nvPr/>
          </p:nvSpPr>
          <p:spPr bwMode="auto">
            <a:xfrm>
              <a:off x="6934200" y="1793875"/>
              <a:ext cx="2519363" cy="2519363"/>
            </a:xfrm>
            <a:prstGeom prst="ellipse">
              <a:avLst/>
            </a:prstGeom>
            <a:noFill/>
            <a:ln>
              <a:solidFill>
                <a:schemeClr val="tx1">
                  <a:lumMod val="50000"/>
                </a:schemeClr>
              </a:solidFill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/>
            <a:lstStyle/>
            <a:p>
              <a:pPr algn="ctr" eaLnBrk="1" hangingPunct="1">
                <a:defRPr/>
              </a:pPr>
              <a:endParaRPr lang="en-US">
                <a:ea typeface="ヒラギノ角ゴ ProN W3" charset="0"/>
              </a:endParaRPr>
            </a:p>
          </p:txBody>
        </p:sp>
        <p:pic>
          <p:nvPicPr>
            <p:cNvPr id="77" name="Picture 2"/>
            <p:cNvPicPr>
              <a:picLocks noChangeAspect="1"/>
            </p:cNvPicPr>
            <p:nvPr/>
          </p:nvPicPr>
          <p:blipFill>
            <a:blip r:embed="rId7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1009"/>
            <a:stretch>
              <a:fillRect/>
            </a:stretch>
          </p:blipFill>
          <p:spPr bwMode="auto">
            <a:xfrm>
              <a:off x="7085836" y="2946155"/>
              <a:ext cx="2358450" cy="8994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9" name="Cloud 78"/>
            <p:cNvSpPr/>
            <p:nvPr/>
          </p:nvSpPr>
          <p:spPr bwMode="auto">
            <a:xfrm>
              <a:off x="7312248" y="2252116"/>
              <a:ext cx="1373091" cy="694039"/>
            </a:xfrm>
            <a:prstGeom prst="cloud">
              <a:avLst/>
            </a:prstGeom>
            <a:solidFill>
              <a:schemeClr val="tx1">
                <a:lumMod val="75000"/>
              </a:schemeClr>
            </a:solidFill>
            <a:ln>
              <a:solidFill>
                <a:schemeClr val="tx1">
                  <a:lumMod val="50000"/>
                </a:schemeClr>
              </a:solidFill>
            </a:ln>
            <a:effectLst/>
            <a:extLst>
              <a:ext uri="{91240B29-F687-4f45-9708-019B960494DF}">
                <a14:hiddenLine xmlns:a14="http://schemas.microsoft.com/office/drawing/2010/main" xmlns="" w="25400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Myriad Pro" charset="0"/>
                <a:ea typeface="ヒラギノ角ゴ ProN W3" charset="0"/>
                <a:cs typeface="ヒラギノ角ゴ ProN W3" charset="0"/>
                <a:sym typeface="Myriad Pro" charset="0"/>
              </a:endParaRPr>
            </a:p>
          </p:txBody>
        </p:sp>
        <p:sp>
          <p:nvSpPr>
            <p:cNvPr id="80" name="Cloud 79"/>
            <p:cNvSpPr/>
            <p:nvPr/>
          </p:nvSpPr>
          <p:spPr bwMode="auto">
            <a:xfrm>
              <a:off x="8258566" y="2513210"/>
              <a:ext cx="907182" cy="458542"/>
            </a:xfrm>
            <a:prstGeom prst="cloud">
              <a:avLst/>
            </a:prstGeom>
            <a:solidFill>
              <a:schemeClr val="tx1">
                <a:lumMod val="75000"/>
              </a:schemeClr>
            </a:solidFill>
            <a:ln>
              <a:solidFill>
                <a:schemeClr val="tx1">
                  <a:lumMod val="50000"/>
                </a:schemeClr>
              </a:solidFill>
            </a:ln>
            <a:effectLst/>
            <a:extLst>
              <a:ext uri="{91240B29-F687-4f45-9708-019B960494DF}">
                <a14:hiddenLine xmlns:a14="http://schemas.microsoft.com/office/drawing/2010/main" xmlns="" w="25400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Myriad Pro" charset="0"/>
                <a:ea typeface="ヒラギノ角ゴ ProN W3" charset="0"/>
                <a:cs typeface="ヒラギノ角ゴ ProN W3" charset="0"/>
                <a:sym typeface="Myriad Pro" charset="0"/>
              </a:endParaRPr>
            </a:p>
          </p:txBody>
        </p:sp>
      </p:grpSp>
      <p:pic>
        <p:nvPicPr>
          <p:cNvPr id="81" name="Picture 2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6078" y="6598071"/>
            <a:ext cx="2090737" cy="544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Can 4"/>
          <p:cNvSpPr/>
          <p:nvPr/>
        </p:nvSpPr>
        <p:spPr bwMode="auto">
          <a:xfrm>
            <a:off x="2191943" y="7170222"/>
            <a:ext cx="383387" cy="431006"/>
          </a:xfrm>
          <a:prstGeom prst="can">
            <a:avLst/>
          </a:prstGeom>
          <a:solidFill>
            <a:schemeClr val="tx1">
              <a:lumMod val="6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normalizeH="0" baseline="0">
              <a:ln>
                <a:noFill/>
              </a:ln>
              <a:solidFill>
                <a:srgbClr val="FFFFFF"/>
              </a:solidFill>
              <a:effectLst/>
              <a:latin typeface="Myriad Pro" charset="0"/>
              <a:ea typeface="ヒラギノ角ゴ ProN W3" charset="0"/>
              <a:cs typeface="ヒラギノ角ゴ ProN W3" charset="0"/>
              <a:sym typeface="Myriad Pro" charset="0"/>
            </a:endParaRPr>
          </a:p>
        </p:txBody>
      </p:sp>
      <p:sp>
        <p:nvSpPr>
          <p:cNvPr id="82" name="Can 81"/>
          <p:cNvSpPr/>
          <p:nvPr/>
        </p:nvSpPr>
        <p:spPr bwMode="auto">
          <a:xfrm>
            <a:off x="2681653" y="7170222"/>
            <a:ext cx="383387" cy="431006"/>
          </a:xfrm>
          <a:prstGeom prst="can">
            <a:avLst/>
          </a:prstGeom>
          <a:solidFill>
            <a:schemeClr val="tx1">
              <a:lumMod val="6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normalizeH="0" baseline="0">
              <a:ln>
                <a:noFill/>
              </a:ln>
              <a:solidFill>
                <a:srgbClr val="FFFFFF"/>
              </a:solidFill>
              <a:effectLst/>
              <a:latin typeface="Myriad Pro" charset="0"/>
              <a:ea typeface="ヒラギノ角ゴ ProN W3" charset="0"/>
              <a:cs typeface="ヒラギノ角ゴ ProN W3" charset="0"/>
              <a:sym typeface="Myriad Pro" charset="0"/>
            </a:endParaRPr>
          </a:p>
        </p:txBody>
      </p:sp>
      <p:sp>
        <p:nvSpPr>
          <p:cNvPr id="83" name="Can 82"/>
          <p:cNvSpPr/>
          <p:nvPr/>
        </p:nvSpPr>
        <p:spPr bwMode="auto">
          <a:xfrm>
            <a:off x="3170950" y="7170222"/>
            <a:ext cx="383387" cy="431006"/>
          </a:xfrm>
          <a:prstGeom prst="can">
            <a:avLst/>
          </a:prstGeom>
          <a:solidFill>
            <a:schemeClr val="tx1">
              <a:lumMod val="6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normalizeH="0" baseline="0">
              <a:ln>
                <a:noFill/>
              </a:ln>
              <a:solidFill>
                <a:srgbClr val="FFFFFF"/>
              </a:solidFill>
              <a:effectLst/>
              <a:latin typeface="Myriad Pro" charset="0"/>
              <a:ea typeface="ヒラギノ角ゴ ProN W3" charset="0"/>
              <a:cs typeface="ヒラギノ角ゴ ProN W3" charset="0"/>
              <a:sym typeface="Myriad Pro" charset="0"/>
            </a:endParaRPr>
          </a:p>
        </p:txBody>
      </p:sp>
      <p:sp>
        <p:nvSpPr>
          <p:cNvPr id="84" name="Can 83"/>
          <p:cNvSpPr/>
          <p:nvPr/>
        </p:nvSpPr>
        <p:spPr bwMode="auto">
          <a:xfrm>
            <a:off x="3654486" y="7170222"/>
            <a:ext cx="383387" cy="431006"/>
          </a:xfrm>
          <a:prstGeom prst="can">
            <a:avLst/>
          </a:prstGeom>
          <a:solidFill>
            <a:schemeClr val="tx1">
              <a:lumMod val="6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normalizeH="0" baseline="0">
              <a:ln>
                <a:noFill/>
              </a:ln>
              <a:solidFill>
                <a:srgbClr val="FFFFFF"/>
              </a:solidFill>
              <a:effectLst/>
              <a:latin typeface="Myriad Pro" charset="0"/>
              <a:ea typeface="ヒラギノ角ゴ ProN W3" charset="0"/>
              <a:cs typeface="ヒラギノ角ゴ ProN W3" charset="0"/>
              <a:sym typeface="Myriad Pro" charset="0"/>
            </a:endParaRPr>
          </a:p>
        </p:txBody>
      </p:sp>
    </p:spTree>
  </p:cSld>
  <p:clrMapOvr>
    <a:masterClrMapping/>
  </p:clrMapOvr>
  <p:transition advTm="164115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4D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0905"/>
            <a:ext cx="10160000" cy="7023953"/>
          </a:xfrm>
          <a:prstGeom prst="rect">
            <a:avLst/>
          </a:prstGeom>
        </p:spPr>
      </p:pic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327025" y="-6424"/>
            <a:ext cx="9505950" cy="1374775"/>
          </a:xfrm>
        </p:spPr>
        <p:txBody>
          <a:bodyPr/>
          <a:lstStyle/>
          <a:p>
            <a:r>
              <a:rPr lang="en-US" altLang="en-US" sz="4800" dirty="0" smtClean="0"/>
              <a:t>There’s a lot of clouds out there</a:t>
            </a:r>
            <a:r>
              <a:rPr lang="is-IS" altLang="en-US" sz="4800" dirty="0" smtClean="0"/>
              <a:t>…</a:t>
            </a:r>
            <a:endParaRPr lang="en-US" altLang="en-US" sz="4800" dirty="0"/>
          </a:p>
        </p:txBody>
      </p:sp>
      <p:grpSp>
        <p:nvGrpSpPr>
          <p:cNvPr id="11" name="Group 10"/>
          <p:cNvGrpSpPr/>
          <p:nvPr/>
        </p:nvGrpSpPr>
        <p:grpSpPr>
          <a:xfrm>
            <a:off x="173171" y="5874390"/>
            <a:ext cx="2131648" cy="1562450"/>
            <a:chOff x="173171" y="5874390"/>
            <a:chExt cx="2131648" cy="1562450"/>
          </a:xfrm>
        </p:grpSpPr>
        <p:grpSp>
          <p:nvGrpSpPr>
            <p:cNvPr id="10" name="Group 9"/>
            <p:cNvGrpSpPr/>
            <p:nvPr/>
          </p:nvGrpSpPr>
          <p:grpSpPr>
            <a:xfrm>
              <a:off x="173171" y="5874390"/>
              <a:ext cx="640855" cy="307777"/>
              <a:chOff x="178884" y="5874390"/>
              <a:chExt cx="640855" cy="307777"/>
            </a:xfrm>
          </p:grpSpPr>
          <p:sp>
            <p:nvSpPr>
              <p:cNvPr id="29" name="Oval 28"/>
              <p:cNvSpPr/>
              <p:nvPr/>
            </p:nvSpPr>
            <p:spPr bwMode="auto">
              <a:xfrm>
                <a:off x="178884" y="5966143"/>
                <a:ext cx="144016" cy="144016"/>
              </a:xfrm>
              <a:prstGeom prst="ellipse">
                <a:avLst/>
              </a:prstGeom>
              <a:solidFill>
                <a:srgbClr val="FA98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25400" cap="flat" cmpd="sng" algn="ctr">
                    <a:solidFill>
                      <a:srgbClr val="000000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200" b="0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Myriad Pro" charset="0"/>
                  <a:ea typeface="ヒラギノ角ゴ ProN W3" charset="0"/>
                  <a:cs typeface="ヒラギノ角ゴ ProN W3" charset="0"/>
                  <a:sym typeface="Myriad Pro" charset="0"/>
                </a:endParaRPr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284015" y="5874390"/>
                <a:ext cx="53572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/>
                  <a:t>AWS</a:t>
                </a:r>
                <a:endParaRPr lang="en-US" sz="1400" dirty="0"/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>
              <a:off x="173171" y="6083502"/>
              <a:ext cx="1754942" cy="307777"/>
              <a:chOff x="178884" y="6085882"/>
              <a:chExt cx="1754942" cy="307777"/>
            </a:xfrm>
          </p:grpSpPr>
          <p:sp>
            <p:nvSpPr>
              <p:cNvPr id="34" name="Oval 33"/>
              <p:cNvSpPr/>
              <p:nvPr/>
            </p:nvSpPr>
            <p:spPr bwMode="auto">
              <a:xfrm>
                <a:off x="178884" y="6182167"/>
                <a:ext cx="144016" cy="144016"/>
              </a:xfrm>
              <a:prstGeom prst="ellipse">
                <a:avLst/>
              </a:prstGeom>
              <a:solidFill>
                <a:srgbClr val="5FB13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25400" cap="flat" cmpd="sng" algn="ctr">
                    <a:solidFill>
                      <a:srgbClr val="000000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200" b="0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Myriad Pro" charset="0"/>
                  <a:ea typeface="ヒラギノ角ゴ ProN W3" charset="0"/>
                  <a:cs typeface="ヒラギノ角ゴ ProN W3" charset="0"/>
                  <a:sym typeface="Myriad Pro" charset="0"/>
                </a:endParaRPr>
              </a:p>
            </p:txBody>
          </p:sp>
          <p:sp>
            <p:nvSpPr>
              <p:cNvPr id="37" name="TextBox 36"/>
              <p:cNvSpPr txBox="1"/>
              <p:nvPr/>
            </p:nvSpPr>
            <p:spPr>
              <a:xfrm>
                <a:off x="284015" y="6085882"/>
                <a:ext cx="164981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/>
                  <a:t>AWS (coming soon)</a:t>
                </a:r>
                <a:endParaRPr lang="en-US" sz="1400" dirty="0"/>
              </a:p>
            </p:txBody>
          </p:sp>
        </p:grpSp>
        <p:grpSp>
          <p:nvGrpSpPr>
            <p:cNvPr id="8" name="Group 7"/>
            <p:cNvGrpSpPr/>
            <p:nvPr/>
          </p:nvGrpSpPr>
          <p:grpSpPr>
            <a:xfrm>
              <a:off x="173171" y="6710838"/>
              <a:ext cx="2131648" cy="307777"/>
              <a:chOff x="178884" y="6326183"/>
              <a:chExt cx="2131648" cy="307777"/>
            </a:xfrm>
          </p:grpSpPr>
          <p:sp>
            <p:nvSpPr>
              <p:cNvPr id="32" name="Oval 31"/>
              <p:cNvSpPr/>
              <p:nvPr/>
            </p:nvSpPr>
            <p:spPr bwMode="auto">
              <a:xfrm>
                <a:off x="178884" y="6398191"/>
                <a:ext cx="144016" cy="144016"/>
              </a:xfrm>
              <a:prstGeom prst="ellipse">
                <a:avLst/>
              </a:prstGeom>
              <a:solidFill>
                <a:srgbClr val="9EC2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25400" cap="flat" cmpd="sng" algn="ctr">
                    <a:solidFill>
                      <a:srgbClr val="000000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200" b="0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Myriad Pro" charset="0"/>
                  <a:ea typeface="ヒラギノ角ゴ ProN W3" charset="0"/>
                  <a:cs typeface="ヒラギノ角ゴ ProN W3" charset="0"/>
                  <a:sym typeface="Myriad Pro" charset="0"/>
                </a:endParaRPr>
              </a:p>
            </p:txBody>
          </p:sp>
          <p:sp>
            <p:nvSpPr>
              <p:cNvPr id="38" name="TextBox 37"/>
              <p:cNvSpPr txBox="1"/>
              <p:nvPr/>
            </p:nvSpPr>
            <p:spPr>
              <a:xfrm>
                <a:off x="284015" y="6326183"/>
                <a:ext cx="202651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/>
                  <a:t>Google Compute Engine</a:t>
                </a:r>
                <a:endParaRPr lang="en-US" sz="1400" dirty="0"/>
              </a:p>
            </p:txBody>
          </p:sp>
        </p:grpSp>
        <p:grpSp>
          <p:nvGrpSpPr>
            <p:cNvPr id="7" name="Group 6"/>
            <p:cNvGrpSpPr/>
            <p:nvPr/>
          </p:nvGrpSpPr>
          <p:grpSpPr>
            <a:xfrm>
              <a:off x="173171" y="6501726"/>
              <a:ext cx="1147404" cy="307777"/>
              <a:chOff x="178884" y="6534603"/>
              <a:chExt cx="1147404" cy="307777"/>
            </a:xfrm>
          </p:grpSpPr>
          <p:sp>
            <p:nvSpPr>
              <p:cNvPr id="33" name="Oval 32"/>
              <p:cNvSpPr/>
              <p:nvPr/>
            </p:nvSpPr>
            <p:spPr bwMode="auto">
              <a:xfrm>
                <a:off x="178884" y="6614215"/>
                <a:ext cx="144016" cy="144016"/>
              </a:xfrm>
              <a:prstGeom prst="ellipse">
                <a:avLst/>
              </a:prstGeom>
              <a:solidFill>
                <a:srgbClr val="00A9CE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25400" cap="flat" cmpd="sng" algn="ctr">
                    <a:solidFill>
                      <a:srgbClr val="000000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200" b="0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Myriad Pro" charset="0"/>
                  <a:ea typeface="ヒラギノ角ゴ ProN W3" charset="0"/>
                  <a:cs typeface="ヒラギノ角ゴ ProN W3" charset="0"/>
                  <a:sym typeface="Myriad Pro" charset="0"/>
                </a:endParaRPr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284015" y="6534603"/>
                <a:ext cx="104227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/>
                  <a:t>Chameleon</a:t>
                </a:r>
                <a:endParaRPr lang="en-US" sz="1400" dirty="0"/>
              </a:p>
            </p:txBody>
          </p:sp>
        </p:grpSp>
        <p:grpSp>
          <p:nvGrpSpPr>
            <p:cNvPr id="6" name="Group 5"/>
            <p:cNvGrpSpPr/>
            <p:nvPr/>
          </p:nvGrpSpPr>
          <p:grpSpPr>
            <a:xfrm>
              <a:off x="173171" y="6919950"/>
              <a:ext cx="1019164" cy="307777"/>
              <a:chOff x="178884" y="6757275"/>
              <a:chExt cx="1019164" cy="307777"/>
            </a:xfrm>
          </p:grpSpPr>
          <p:sp>
            <p:nvSpPr>
              <p:cNvPr id="31" name="Oval 30"/>
              <p:cNvSpPr/>
              <p:nvPr/>
            </p:nvSpPr>
            <p:spPr bwMode="auto">
              <a:xfrm>
                <a:off x="178884" y="6830239"/>
                <a:ext cx="144016" cy="144016"/>
              </a:xfrm>
              <a:prstGeom prst="ellipse">
                <a:avLst/>
              </a:prstGeom>
              <a:solidFill>
                <a:srgbClr val="DE432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25400" cap="flat" cmpd="sng" algn="ctr">
                    <a:solidFill>
                      <a:srgbClr val="000000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200" b="0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Myriad Pro" charset="0"/>
                  <a:ea typeface="ヒラギノ角ゴ ProN W3" charset="0"/>
                  <a:cs typeface="ヒラギノ角ゴ ProN W3" charset="0"/>
                  <a:sym typeface="Myriad Pro" charset="0"/>
                </a:endParaRPr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284015" y="6757275"/>
                <a:ext cx="91403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/>
                  <a:t>Jetstream</a:t>
                </a:r>
                <a:endParaRPr lang="en-US" sz="1400" dirty="0"/>
              </a:p>
            </p:txBody>
          </p:sp>
        </p:grpSp>
        <p:grpSp>
          <p:nvGrpSpPr>
            <p:cNvPr id="5" name="Group 4"/>
            <p:cNvGrpSpPr/>
            <p:nvPr/>
          </p:nvGrpSpPr>
          <p:grpSpPr>
            <a:xfrm>
              <a:off x="173171" y="7129063"/>
              <a:ext cx="898938" cy="307777"/>
              <a:chOff x="178884" y="6958607"/>
              <a:chExt cx="898938" cy="307777"/>
            </a:xfrm>
          </p:grpSpPr>
          <p:sp>
            <p:nvSpPr>
              <p:cNvPr id="35" name="Oval 34"/>
              <p:cNvSpPr/>
              <p:nvPr/>
            </p:nvSpPr>
            <p:spPr bwMode="auto">
              <a:xfrm>
                <a:off x="178884" y="7046263"/>
                <a:ext cx="144016" cy="144016"/>
              </a:xfrm>
              <a:prstGeom prst="ellipse">
                <a:avLst/>
              </a:prstGeom>
              <a:solidFill>
                <a:srgbClr val="FFDE5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25400" cap="flat" cmpd="sng" algn="ctr">
                    <a:solidFill>
                      <a:srgbClr val="000000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200" b="0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Myriad Pro" charset="0"/>
                  <a:ea typeface="ヒラギノ角ゴ ProN W3" charset="0"/>
                  <a:cs typeface="ヒラギノ角ゴ ProN W3" charset="0"/>
                  <a:sym typeface="Myriad Pro" charset="0"/>
                </a:endParaRPr>
              </a:p>
            </p:txBody>
          </p:sp>
          <p:sp>
            <p:nvSpPr>
              <p:cNvPr id="41" name="TextBox 40"/>
              <p:cNvSpPr txBox="1"/>
              <p:nvPr/>
            </p:nvSpPr>
            <p:spPr>
              <a:xfrm>
                <a:off x="284015" y="6958607"/>
                <a:ext cx="79380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/>
                  <a:t>NeCTAR</a:t>
                </a:r>
                <a:endParaRPr lang="en-US" sz="1400" dirty="0"/>
              </a:p>
            </p:txBody>
          </p:sp>
        </p:grpSp>
        <p:grpSp>
          <p:nvGrpSpPr>
            <p:cNvPr id="4" name="Group 3"/>
            <p:cNvGrpSpPr/>
            <p:nvPr/>
          </p:nvGrpSpPr>
          <p:grpSpPr>
            <a:xfrm>
              <a:off x="173171" y="6292614"/>
              <a:ext cx="721242" cy="307777"/>
              <a:chOff x="183456" y="7181066"/>
              <a:chExt cx="721242" cy="307777"/>
            </a:xfrm>
          </p:grpSpPr>
          <p:sp>
            <p:nvSpPr>
              <p:cNvPr id="18" name="Oval 17"/>
              <p:cNvSpPr/>
              <p:nvPr/>
            </p:nvSpPr>
            <p:spPr bwMode="auto">
              <a:xfrm>
                <a:off x="183456" y="7266384"/>
                <a:ext cx="144016" cy="144016"/>
              </a:xfrm>
              <a:prstGeom prst="ellipse">
                <a:avLst/>
              </a:prstGeom>
              <a:solidFill>
                <a:srgbClr val="3D59A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25400" cap="flat" cmpd="sng" algn="ctr">
                    <a:solidFill>
                      <a:srgbClr val="000000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200" b="0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Myriad Pro" charset="0"/>
                  <a:ea typeface="ヒラギノ角ゴ ProN W3" charset="0"/>
                  <a:cs typeface="ヒラギノ角ゴ ProN W3" charset="0"/>
                  <a:sym typeface="Myriad Pro" charset="0"/>
                </a:endParaRP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284015" y="7181066"/>
                <a:ext cx="62068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/>
                  <a:t>Azure</a:t>
                </a:r>
                <a:endParaRPr lang="en-US" sz="14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82892030"/>
      </p:ext>
    </p:extLst>
  </p:cSld>
  <p:clrMapOvr>
    <a:masterClrMapping/>
  </p:clrMapOvr>
  <p:transition advTm="36141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000" dirty="0"/>
              <a:t>How to appropriately utilize </a:t>
            </a:r>
            <a:r>
              <a:rPr lang="en-US" altLang="en-US" sz="4000" b="1" i="1" dirty="0">
                <a:latin typeface="Myriad Pro Semibold" charset="0"/>
                <a:ea typeface="Myriad Pro Semibold" charset="0"/>
                <a:cs typeface="Myriad Pro Semibold" charset="0"/>
              </a:rPr>
              <a:t>many</a:t>
            </a:r>
            <a:r>
              <a:rPr lang="en-US" altLang="en-US" sz="4000" dirty="0"/>
              <a:t> clouds?</a:t>
            </a:r>
            <a:endParaRPr lang="en-US" altLang="en-US" sz="4000" dirty="0"/>
          </a:p>
        </p:txBody>
      </p:sp>
      <p:grpSp>
        <p:nvGrpSpPr>
          <p:cNvPr id="22531" name="Group 63"/>
          <p:cNvGrpSpPr>
            <a:grpSpLocks/>
          </p:cNvGrpSpPr>
          <p:nvPr/>
        </p:nvGrpSpPr>
        <p:grpSpPr bwMode="auto">
          <a:xfrm>
            <a:off x="3912376" y="1886299"/>
            <a:ext cx="2334914" cy="2335298"/>
            <a:chOff x="3515549" y="1544091"/>
            <a:chExt cx="2334990" cy="2334990"/>
          </a:xfrm>
        </p:grpSpPr>
        <p:grpSp>
          <p:nvGrpSpPr>
            <p:cNvPr id="22544" name="Group 62"/>
            <p:cNvGrpSpPr>
              <a:grpSpLocks/>
            </p:cNvGrpSpPr>
            <p:nvPr/>
          </p:nvGrpSpPr>
          <p:grpSpPr bwMode="auto">
            <a:xfrm>
              <a:off x="3630515" y="1650227"/>
              <a:ext cx="2122718" cy="2122718"/>
              <a:chOff x="3630515" y="1650227"/>
              <a:chExt cx="2122718" cy="2122718"/>
            </a:xfrm>
          </p:grpSpPr>
          <p:sp>
            <p:nvSpPr>
              <p:cNvPr id="36" name="Oval 35"/>
              <p:cNvSpPr/>
              <p:nvPr/>
            </p:nvSpPr>
            <p:spPr bwMode="auto">
              <a:xfrm>
                <a:off x="3629077" y="1650091"/>
                <a:ext cx="2124144" cy="2122207"/>
              </a:xfrm>
              <a:prstGeom prst="ellipse">
                <a:avLst/>
              </a:prstGeom>
              <a:solidFill>
                <a:schemeClr val="tx1">
                  <a:lumMod val="85000"/>
                </a:schemeClr>
              </a:solidFill>
              <a:ln>
                <a:noFill/>
              </a:ln>
              <a:effectLst/>
              <a:extLst>
                <a:ext uri="{91240B29-F687-4f45-9708-019B960494DF}"/>
                <a:ext uri="{AF507438-7753-43e0-B8FC-AC1667EBCBE1}"/>
              </a:extLst>
            </p:spPr>
            <p:txBody>
              <a:bodyPr/>
              <a:lstStyle/>
              <a:p>
                <a:pPr algn="ctr" eaLnBrk="1" hangingPunct="1">
                  <a:defRPr/>
                </a:pPr>
                <a:endParaRPr lang="en-US">
                  <a:ea typeface="ヒラギノ角ゴ ProN W3" charset="0"/>
                </a:endParaRPr>
              </a:p>
            </p:txBody>
          </p:sp>
          <p:sp>
            <p:nvSpPr>
              <p:cNvPr id="4" name="Oval 3"/>
              <p:cNvSpPr/>
              <p:nvPr/>
            </p:nvSpPr>
            <p:spPr bwMode="auto">
              <a:xfrm>
                <a:off x="3925950" y="2081834"/>
                <a:ext cx="217494" cy="215872"/>
              </a:xfrm>
              <a:prstGeom prst="ellipse">
                <a:avLst/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  <a:effectLst/>
              <a:extLst>
                <a:ext uri="{91240B29-F687-4f45-9708-019B960494DF}"/>
                <a:ext uri="{AF507438-7753-43e0-B8FC-AC1667EBCBE1}"/>
              </a:extLst>
            </p:spPr>
            <p:txBody>
              <a:bodyPr/>
              <a:lstStyle/>
              <a:p>
                <a:pPr algn="ctr" eaLnBrk="1" hangingPunct="1">
                  <a:defRPr/>
                </a:pPr>
                <a:endParaRPr lang="en-US">
                  <a:ea typeface="ヒラギノ角ゴ ProN W3" charset="0"/>
                </a:endParaRPr>
              </a:p>
            </p:txBody>
          </p:sp>
          <p:sp>
            <p:nvSpPr>
              <p:cNvPr id="22553" name="Oval 4"/>
              <p:cNvSpPr>
                <a:spLocks noChangeArrowheads="1"/>
              </p:cNvSpPr>
              <p:nvPr/>
            </p:nvSpPr>
            <p:spPr bwMode="auto">
              <a:xfrm>
                <a:off x="4179596" y="2081808"/>
                <a:ext cx="216024" cy="21602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1pPr>
                <a:lvl2pPr marL="742950" indent="-28575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2pPr>
                <a:lvl3pPr marL="11430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3pPr>
                <a:lvl4pPr marL="16002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4pPr>
                <a:lvl5pPr marL="20574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22554" name="Oval 5"/>
              <p:cNvSpPr>
                <a:spLocks noChangeArrowheads="1"/>
              </p:cNvSpPr>
              <p:nvPr/>
            </p:nvSpPr>
            <p:spPr bwMode="auto">
              <a:xfrm>
                <a:off x="4431320" y="2081808"/>
                <a:ext cx="216024" cy="21602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1pPr>
                <a:lvl2pPr marL="742950" indent="-28575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2pPr>
                <a:lvl3pPr marL="11430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3pPr>
                <a:lvl4pPr marL="16002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4pPr>
                <a:lvl5pPr marL="20574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22555" name="Oval 6"/>
              <p:cNvSpPr>
                <a:spLocks noChangeArrowheads="1"/>
              </p:cNvSpPr>
              <p:nvPr/>
            </p:nvSpPr>
            <p:spPr bwMode="auto">
              <a:xfrm>
                <a:off x="4683044" y="2081808"/>
                <a:ext cx="216024" cy="21602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1pPr>
                <a:lvl2pPr marL="742950" indent="-28575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2pPr>
                <a:lvl3pPr marL="11430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3pPr>
                <a:lvl4pPr marL="16002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4pPr>
                <a:lvl5pPr marL="20574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8" name="Oval 7"/>
              <p:cNvSpPr/>
              <p:nvPr/>
            </p:nvSpPr>
            <p:spPr bwMode="auto">
              <a:xfrm>
                <a:off x="4934044" y="2081834"/>
                <a:ext cx="215907" cy="215872"/>
              </a:xfrm>
              <a:prstGeom prst="ellipse">
                <a:avLst/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  <a:effectLst/>
              <a:extLst>
                <a:ext uri="{91240B29-F687-4f45-9708-019B960494DF}"/>
                <a:ext uri="{AF507438-7753-43e0-B8FC-AC1667EBCBE1}"/>
              </a:extLst>
            </p:spPr>
            <p:txBody>
              <a:bodyPr/>
              <a:lstStyle/>
              <a:p>
                <a:pPr algn="ctr" eaLnBrk="1" hangingPunct="1">
                  <a:defRPr/>
                </a:pPr>
                <a:endParaRPr lang="en-US">
                  <a:ea typeface="ヒラギノ角ゴ ProN W3" charset="0"/>
                </a:endParaRPr>
              </a:p>
            </p:txBody>
          </p:sp>
          <p:sp>
            <p:nvSpPr>
              <p:cNvPr id="22557" name="Oval 8"/>
              <p:cNvSpPr>
                <a:spLocks noChangeArrowheads="1"/>
              </p:cNvSpPr>
              <p:nvPr/>
            </p:nvSpPr>
            <p:spPr bwMode="auto">
              <a:xfrm>
                <a:off x="5186494" y="2081808"/>
                <a:ext cx="216024" cy="21602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1pPr>
                <a:lvl2pPr marL="742950" indent="-28575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2pPr>
                <a:lvl3pPr marL="11430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3pPr>
                <a:lvl4pPr marL="16002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4pPr>
                <a:lvl5pPr marL="20574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10" name="Oval 9"/>
              <p:cNvSpPr/>
              <p:nvPr/>
            </p:nvSpPr>
            <p:spPr bwMode="auto">
              <a:xfrm>
                <a:off x="4070416" y="2297706"/>
                <a:ext cx="215907" cy="215872"/>
              </a:xfrm>
              <a:prstGeom prst="ellipse">
                <a:avLst/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  <a:effectLst/>
              <a:extLst>
                <a:ext uri="{91240B29-F687-4f45-9708-019B960494DF}"/>
                <a:ext uri="{AF507438-7753-43e0-B8FC-AC1667EBCBE1}"/>
              </a:extLst>
            </p:spPr>
            <p:txBody>
              <a:bodyPr/>
              <a:lstStyle/>
              <a:p>
                <a:pPr algn="ctr" eaLnBrk="1" hangingPunct="1">
                  <a:defRPr/>
                </a:pPr>
                <a:endParaRPr lang="en-US">
                  <a:ea typeface="ヒラギノ角ゴ ProN W3" charset="0"/>
                </a:endParaRPr>
              </a:p>
            </p:txBody>
          </p:sp>
          <p:sp>
            <p:nvSpPr>
              <p:cNvPr id="22559" name="Oval 10"/>
              <p:cNvSpPr>
                <a:spLocks noChangeArrowheads="1"/>
              </p:cNvSpPr>
              <p:nvPr/>
            </p:nvSpPr>
            <p:spPr bwMode="auto">
              <a:xfrm>
                <a:off x="4323450" y="2297832"/>
                <a:ext cx="216024" cy="21602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1pPr>
                <a:lvl2pPr marL="742950" indent="-28575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2pPr>
                <a:lvl3pPr marL="11430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3pPr>
                <a:lvl4pPr marL="16002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4pPr>
                <a:lvl5pPr marL="20574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22560" name="Oval 12"/>
              <p:cNvSpPr>
                <a:spLocks noChangeArrowheads="1"/>
              </p:cNvSpPr>
              <p:nvPr/>
            </p:nvSpPr>
            <p:spPr bwMode="auto">
              <a:xfrm>
                <a:off x="4826898" y="2297832"/>
                <a:ext cx="216024" cy="21602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1pPr>
                <a:lvl2pPr marL="742950" indent="-28575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2pPr>
                <a:lvl3pPr marL="11430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3pPr>
                <a:lvl4pPr marL="16002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4pPr>
                <a:lvl5pPr marL="20574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14" name="Oval 13"/>
              <p:cNvSpPr/>
              <p:nvPr/>
            </p:nvSpPr>
            <p:spPr bwMode="auto">
              <a:xfrm>
                <a:off x="5078512" y="2297706"/>
                <a:ext cx="215907" cy="215872"/>
              </a:xfrm>
              <a:prstGeom prst="ellipse">
                <a:avLst/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  <a:effectLst/>
              <a:extLst>
                <a:ext uri="{91240B29-F687-4f45-9708-019B960494DF}"/>
                <a:ext uri="{AF507438-7753-43e0-B8FC-AC1667EBCBE1}"/>
              </a:extLst>
            </p:spPr>
            <p:txBody>
              <a:bodyPr/>
              <a:lstStyle/>
              <a:p>
                <a:pPr algn="ctr" eaLnBrk="1" hangingPunct="1">
                  <a:defRPr/>
                </a:pPr>
                <a:endParaRPr lang="en-US">
                  <a:ea typeface="ヒラギノ角ゴ ProN W3" charset="0"/>
                </a:endParaRPr>
              </a:p>
            </p:txBody>
          </p:sp>
          <p:sp>
            <p:nvSpPr>
              <p:cNvPr id="22562" name="Oval 14"/>
              <p:cNvSpPr>
                <a:spLocks noChangeArrowheads="1"/>
              </p:cNvSpPr>
              <p:nvPr/>
            </p:nvSpPr>
            <p:spPr bwMode="auto">
              <a:xfrm>
                <a:off x="5330348" y="2297832"/>
                <a:ext cx="216024" cy="21602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1pPr>
                <a:lvl2pPr marL="742950" indent="-28575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2pPr>
                <a:lvl3pPr marL="11430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3pPr>
                <a:lvl4pPr marL="16002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4pPr>
                <a:lvl5pPr marL="20574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17" name="Oval 16"/>
              <p:cNvSpPr/>
              <p:nvPr/>
            </p:nvSpPr>
            <p:spPr bwMode="auto">
              <a:xfrm>
                <a:off x="3813233" y="2297706"/>
                <a:ext cx="215907" cy="215872"/>
              </a:xfrm>
              <a:prstGeom prst="ellipse">
                <a:avLst/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  <a:effectLst/>
              <a:extLst>
                <a:ext uri="{91240B29-F687-4f45-9708-019B960494DF}"/>
                <a:ext uri="{AF507438-7753-43e0-B8FC-AC1667EBCBE1}"/>
              </a:extLst>
            </p:spPr>
            <p:txBody>
              <a:bodyPr/>
              <a:lstStyle/>
              <a:p>
                <a:pPr algn="ctr" eaLnBrk="1" hangingPunct="1">
                  <a:defRPr/>
                </a:pPr>
                <a:endParaRPr lang="en-US">
                  <a:ea typeface="ヒラギノ角ゴ ProN W3" charset="0"/>
                </a:endParaRPr>
              </a:p>
            </p:txBody>
          </p:sp>
          <p:sp>
            <p:nvSpPr>
              <p:cNvPr id="22564" name="Oval 17"/>
              <p:cNvSpPr>
                <a:spLocks noChangeArrowheads="1"/>
              </p:cNvSpPr>
              <p:nvPr/>
            </p:nvSpPr>
            <p:spPr bwMode="auto">
              <a:xfrm>
                <a:off x="4224126" y="2513856"/>
                <a:ext cx="216024" cy="21602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1pPr>
                <a:lvl2pPr marL="742950" indent="-28575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2pPr>
                <a:lvl3pPr marL="11430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3pPr>
                <a:lvl4pPr marL="16002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4pPr>
                <a:lvl5pPr marL="20574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22565" name="Oval 18"/>
              <p:cNvSpPr>
                <a:spLocks noChangeArrowheads="1"/>
              </p:cNvSpPr>
              <p:nvPr/>
            </p:nvSpPr>
            <p:spPr bwMode="auto">
              <a:xfrm>
                <a:off x="4475850" y="2513856"/>
                <a:ext cx="216024" cy="21602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1pPr>
                <a:lvl2pPr marL="742950" indent="-28575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2pPr>
                <a:lvl3pPr marL="11430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3pPr>
                <a:lvl4pPr marL="16002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4pPr>
                <a:lvl5pPr marL="20574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22566" name="Oval 19"/>
              <p:cNvSpPr>
                <a:spLocks noChangeArrowheads="1"/>
              </p:cNvSpPr>
              <p:nvPr/>
            </p:nvSpPr>
            <p:spPr bwMode="auto">
              <a:xfrm>
                <a:off x="4727574" y="2513856"/>
                <a:ext cx="216024" cy="21602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1pPr>
                <a:lvl2pPr marL="742950" indent="-28575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2pPr>
                <a:lvl3pPr marL="11430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3pPr>
                <a:lvl4pPr marL="16002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4pPr>
                <a:lvl5pPr marL="20574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22567" name="Oval 20"/>
              <p:cNvSpPr>
                <a:spLocks noChangeArrowheads="1"/>
              </p:cNvSpPr>
              <p:nvPr/>
            </p:nvSpPr>
            <p:spPr bwMode="auto">
              <a:xfrm>
                <a:off x="4979298" y="2513856"/>
                <a:ext cx="216024" cy="21602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1pPr>
                <a:lvl2pPr marL="742950" indent="-28575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2pPr>
                <a:lvl3pPr marL="11430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3pPr>
                <a:lvl4pPr marL="16002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4pPr>
                <a:lvl5pPr marL="20574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22568" name="Oval 21"/>
              <p:cNvSpPr>
                <a:spLocks noChangeArrowheads="1"/>
              </p:cNvSpPr>
              <p:nvPr/>
            </p:nvSpPr>
            <p:spPr bwMode="auto">
              <a:xfrm>
                <a:off x="5231022" y="2513856"/>
                <a:ext cx="216024" cy="21602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1pPr>
                <a:lvl2pPr marL="742950" indent="-28575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2pPr>
                <a:lvl3pPr marL="11430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3pPr>
                <a:lvl4pPr marL="16002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4pPr>
                <a:lvl5pPr marL="20574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22569" name="Oval 22"/>
              <p:cNvSpPr>
                <a:spLocks noChangeArrowheads="1"/>
              </p:cNvSpPr>
              <p:nvPr/>
            </p:nvSpPr>
            <p:spPr bwMode="auto">
              <a:xfrm>
                <a:off x="5482748" y="2513856"/>
                <a:ext cx="216024" cy="21602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1pPr>
                <a:lvl2pPr marL="742950" indent="-28575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2pPr>
                <a:lvl3pPr marL="11430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3pPr>
                <a:lvl4pPr marL="16002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4pPr>
                <a:lvl5pPr marL="20574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22570" name="Oval 23"/>
              <p:cNvSpPr>
                <a:spLocks noChangeArrowheads="1"/>
              </p:cNvSpPr>
              <p:nvPr/>
            </p:nvSpPr>
            <p:spPr bwMode="auto">
              <a:xfrm>
                <a:off x="3715419" y="2513856"/>
                <a:ext cx="216024" cy="21602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1pPr>
                <a:lvl2pPr marL="742950" indent="-28575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2pPr>
                <a:lvl3pPr marL="11430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3pPr>
                <a:lvl4pPr marL="16002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4pPr>
                <a:lvl5pPr marL="20574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22571" name="Oval 24"/>
              <p:cNvSpPr>
                <a:spLocks noChangeArrowheads="1"/>
              </p:cNvSpPr>
              <p:nvPr/>
            </p:nvSpPr>
            <p:spPr bwMode="auto">
              <a:xfrm>
                <a:off x="3967145" y="2513856"/>
                <a:ext cx="216024" cy="21602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1pPr>
                <a:lvl2pPr marL="742950" indent="-28575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2pPr>
                <a:lvl3pPr marL="11430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3pPr>
                <a:lvl4pPr marL="16002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4pPr>
                <a:lvl5pPr marL="20574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28" name="Oval 27"/>
              <p:cNvSpPr/>
              <p:nvPr/>
            </p:nvSpPr>
            <p:spPr bwMode="auto">
              <a:xfrm>
                <a:off x="4591133" y="2729449"/>
                <a:ext cx="215907" cy="215872"/>
              </a:xfrm>
              <a:prstGeom prst="ellipse">
                <a:avLst/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  <a:effectLst/>
              <a:extLst>
                <a:ext uri="{91240B29-F687-4f45-9708-019B960494DF}"/>
                <a:ext uri="{AF507438-7753-43e0-B8FC-AC1667EBCBE1}"/>
              </a:extLst>
            </p:spPr>
            <p:txBody>
              <a:bodyPr/>
              <a:lstStyle/>
              <a:p>
                <a:pPr algn="ctr" eaLnBrk="1" hangingPunct="1">
                  <a:defRPr/>
                </a:pPr>
                <a:endParaRPr lang="en-US">
                  <a:ea typeface="ヒラギノ角ゴ ProN W3" charset="0"/>
                </a:endParaRPr>
              </a:p>
            </p:txBody>
          </p:sp>
          <p:sp>
            <p:nvSpPr>
              <p:cNvPr id="29" name="Oval 28"/>
              <p:cNvSpPr/>
              <p:nvPr/>
            </p:nvSpPr>
            <p:spPr bwMode="auto">
              <a:xfrm>
                <a:off x="4843554" y="2729449"/>
                <a:ext cx="215907" cy="215872"/>
              </a:xfrm>
              <a:prstGeom prst="ellipse">
                <a:avLst/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  <a:effectLst/>
              <a:extLst>
                <a:ext uri="{91240B29-F687-4f45-9708-019B960494DF}"/>
                <a:ext uri="{AF507438-7753-43e0-B8FC-AC1667EBCBE1}"/>
              </a:extLst>
            </p:spPr>
            <p:txBody>
              <a:bodyPr/>
              <a:lstStyle/>
              <a:p>
                <a:pPr algn="ctr" eaLnBrk="1" hangingPunct="1">
                  <a:defRPr/>
                </a:pPr>
                <a:endParaRPr lang="en-US">
                  <a:ea typeface="ヒラギノ角ゴ ProN W3" charset="0"/>
                </a:endParaRPr>
              </a:p>
            </p:txBody>
          </p:sp>
          <p:sp>
            <p:nvSpPr>
              <p:cNvPr id="30" name="Oval 29"/>
              <p:cNvSpPr/>
              <p:nvPr/>
            </p:nvSpPr>
            <p:spPr bwMode="auto">
              <a:xfrm>
                <a:off x="5095975" y="2729449"/>
                <a:ext cx="215907" cy="215872"/>
              </a:xfrm>
              <a:prstGeom prst="ellipse">
                <a:avLst/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  <a:effectLst/>
              <a:extLst>
                <a:ext uri="{91240B29-F687-4f45-9708-019B960494DF}"/>
                <a:ext uri="{AF507438-7753-43e0-B8FC-AC1667EBCBE1}"/>
              </a:extLst>
            </p:spPr>
            <p:txBody>
              <a:bodyPr/>
              <a:lstStyle/>
              <a:p>
                <a:pPr algn="ctr" eaLnBrk="1" hangingPunct="1">
                  <a:defRPr/>
                </a:pPr>
                <a:endParaRPr lang="en-US">
                  <a:ea typeface="ヒラギノ角ゴ ProN W3" charset="0"/>
                </a:endParaRPr>
              </a:p>
            </p:txBody>
          </p:sp>
          <p:sp>
            <p:nvSpPr>
              <p:cNvPr id="31" name="Oval 30"/>
              <p:cNvSpPr/>
              <p:nvPr/>
            </p:nvSpPr>
            <p:spPr bwMode="auto">
              <a:xfrm>
                <a:off x="5346808" y="2729449"/>
                <a:ext cx="215907" cy="215872"/>
              </a:xfrm>
              <a:prstGeom prst="ellipse">
                <a:avLst/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  <a:effectLst/>
              <a:extLst>
                <a:ext uri="{91240B29-F687-4f45-9708-019B960494DF}"/>
                <a:ext uri="{AF507438-7753-43e0-B8FC-AC1667EBCBE1}"/>
              </a:extLst>
            </p:spPr>
            <p:txBody>
              <a:bodyPr/>
              <a:lstStyle/>
              <a:p>
                <a:pPr algn="ctr" eaLnBrk="1" hangingPunct="1">
                  <a:defRPr/>
                </a:pPr>
                <a:endParaRPr lang="en-US">
                  <a:ea typeface="ヒラギノ角ゴ ProN W3" charset="0"/>
                </a:endParaRPr>
              </a:p>
            </p:txBody>
          </p:sp>
          <p:sp>
            <p:nvSpPr>
              <p:cNvPr id="22576" name="Oval 33"/>
              <p:cNvSpPr>
                <a:spLocks noChangeArrowheads="1"/>
              </p:cNvSpPr>
              <p:nvPr/>
            </p:nvSpPr>
            <p:spPr bwMode="auto">
              <a:xfrm>
                <a:off x="4083673" y="2729880"/>
                <a:ext cx="216024" cy="21602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1pPr>
                <a:lvl2pPr marL="742950" indent="-28575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2pPr>
                <a:lvl3pPr marL="11430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3pPr>
                <a:lvl4pPr marL="16002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4pPr>
                <a:lvl5pPr marL="20574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22577" name="Oval 34"/>
              <p:cNvSpPr>
                <a:spLocks noChangeArrowheads="1"/>
              </p:cNvSpPr>
              <p:nvPr/>
            </p:nvSpPr>
            <p:spPr bwMode="auto">
              <a:xfrm>
                <a:off x="4335399" y="2729880"/>
                <a:ext cx="216024" cy="21602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1pPr>
                <a:lvl2pPr marL="742950" indent="-28575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2pPr>
                <a:lvl3pPr marL="11430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3pPr>
                <a:lvl4pPr marL="16002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4pPr>
                <a:lvl5pPr marL="20574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22578" name="Oval 36"/>
              <p:cNvSpPr>
                <a:spLocks noChangeArrowheads="1"/>
              </p:cNvSpPr>
              <p:nvPr/>
            </p:nvSpPr>
            <p:spPr bwMode="auto">
              <a:xfrm>
                <a:off x="4198419" y="2945437"/>
                <a:ext cx="216024" cy="21602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1pPr>
                <a:lvl2pPr marL="742950" indent="-28575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2pPr>
                <a:lvl3pPr marL="11430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3pPr>
                <a:lvl4pPr marL="16002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4pPr>
                <a:lvl5pPr marL="20574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22579" name="Oval 39"/>
              <p:cNvSpPr>
                <a:spLocks noChangeArrowheads="1"/>
              </p:cNvSpPr>
              <p:nvPr/>
            </p:nvSpPr>
            <p:spPr bwMode="auto">
              <a:xfrm>
                <a:off x="4953591" y="2945437"/>
                <a:ext cx="216024" cy="21602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1pPr>
                <a:lvl2pPr marL="742950" indent="-28575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2pPr>
                <a:lvl3pPr marL="11430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3pPr>
                <a:lvl4pPr marL="16002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4pPr>
                <a:lvl5pPr marL="20574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22580" name="Oval 41"/>
              <p:cNvSpPr>
                <a:spLocks noChangeArrowheads="1"/>
              </p:cNvSpPr>
              <p:nvPr/>
            </p:nvSpPr>
            <p:spPr bwMode="auto">
              <a:xfrm>
                <a:off x="3941438" y="2945437"/>
                <a:ext cx="216024" cy="21602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1pPr>
                <a:lvl2pPr marL="742950" indent="-28575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2pPr>
                <a:lvl3pPr marL="11430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3pPr>
                <a:lvl4pPr marL="16002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4pPr>
                <a:lvl5pPr marL="20574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22581" name="Oval 42"/>
              <p:cNvSpPr>
                <a:spLocks noChangeArrowheads="1"/>
              </p:cNvSpPr>
              <p:nvPr/>
            </p:nvSpPr>
            <p:spPr bwMode="auto">
              <a:xfrm>
                <a:off x="4580236" y="3143400"/>
                <a:ext cx="216024" cy="21602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1pPr>
                <a:lvl2pPr marL="742950" indent="-28575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2pPr>
                <a:lvl3pPr marL="11430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3pPr>
                <a:lvl4pPr marL="16002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4pPr>
                <a:lvl5pPr marL="20574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22582" name="Oval 43"/>
              <p:cNvSpPr>
                <a:spLocks noChangeArrowheads="1"/>
              </p:cNvSpPr>
              <p:nvPr/>
            </p:nvSpPr>
            <p:spPr bwMode="auto">
              <a:xfrm>
                <a:off x="4831960" y="3143400"/>
                <a:ext cx="216024" cy="21602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1pPr>
                <a:lvl2pPr marL="742950" indent="-28575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2pPr>
                <a:lvl3pPr marL="11430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3pPr>
                <a:lvl4pPr marL="16002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4pPr>
                <a:lvl5pPr marL="20574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22583" name="Oval 44"/>
              <p:cNvSpPr>
                <a:spLocks noChangeArrowheads="1"/>
              </p:cNvSpPr>
              <p:nvPr/>
            </p:nvSpPr>
            <p:spPr bwMode="auto">
              <a:xfrm>
                <a:off x="5083684" y="3143400"/>
                <a:ext cx="216024" cy="21602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1pPr>
                <a:lvl2pPr marL="742950" indent="-28575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2pPr>
                <a:lvl3pPr marL="11430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3pPr>
                <a:lvl4pPr marL="16002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4pPr>
                <a:lvl5pPr marL="20574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47" name="Oval 46"/>
              <p:cNvSpPr/>
              <p:nvPr/>
            </p:nvSpPr>
            <p:spPr bwMode="auto">
              <a:xfrm>
                <a:off x="4070416" y="3142144"/>
                <a:ext cx="215907" cy="217458"/>
              </a:xfrm>
              <a:prstGeom prst="ellipse">
                <a:avLst/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  <a:effectLst/>
              <a:extLst>
                <a:ext uri="{91240B29-F687-4f45-9708-019B960494DF}"/>
                <a:ext uri="{AF507438-7753-43e0-B8FC-AC1667EBCBE1}"/>
              </a:extLst>
            </p:spPr>
            <p:txBody>
              <a:bodyPr/>
              <a:lstStyle/>
              <a:p>
                <a:pPr algn="ctr" eaLnBrk="1" hangingPunct="1">
                  <a:defRPr/>
                </a:pPr>
                <a:endParaRPr lang="en-US">
                  <a:ea typeface="ヒラギノ角ゴ ProN W3" charset="0"/>
                </a:endParaRPr>
              </a:p>
            </p:txBody>
          </p:sp>
          <p:sp>
            <p:nvSpPr>
              <p:cNvPr id="48" name="Oval 47"/>
              <p:cNvSpPr/>
              <p:nvPr/>
            </p:nvSpPr>
            <p:spPr bwMode="auto">
              <a:xfrm>
                <a:off x="4322838" y="3142144"/>
                <a:ext cx="215907" cy="217458"/>
              </a:xfrm>
              <a:prstGeom prst="ellipse">
                <a:avLst/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  <a:effectLst/>
              <a:extLst>
                <a:ext uri="{91240B29-F687-4f45-9708-019B960494DF}"/>
                <a:ext uri="{AF507438-7753-43e0-B8FC-AC1667EBCBE1}"/>
              </a:extLst>
            </p:spPr>
            <p:txBody>
              <a:bodyPr/>
              <a:lstStyle/>
              <a:p>
                <a:pPr algn="ctr" eaLnBrk="1" hangingPunct="1">
                  <a:defRPr/>
                </a:pPr>
                <a:endParaRPr lang="en-US">
                  <a:ea typeface="ヒラギノ角ゴ ProN W3" charset="0"/>
                </a:endParaRPr>
              </a:p>
            </p:txBody>
          </p:sp>
          <p:sp>
            <p:nvSpPr>
              <p:cNvPr id="22586" name="Oval 49"/>
              <p:cNvSpPr>
                <a:spLocks noChangeArrowheads="1"/>
              </p:cNvSpPr>
              <p:nvPr/>
            </p:nvSpPr>
            <p:spPr bwMode="auto">
              <a:xfrm>
                <a:off x="4943201" y="3377485"/>
                <a:ext cx="216024" cy="21602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1pPr>
                <a:lvl2pPr marL="742950" indent="-28575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2pPr>
                <a:lvl3pPr marL="11430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3pPr>
                <a:lvl4pPr marL="16002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4pPr>
                <a:lvl5pPr marL="20574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22587" name="Oval 52"/>
              <p:cNvSpPr>
                <a:spLocks noChangeArrowheads="1"/>
              </p:cNvSpPr>
              <p:nvPr/>
            </p:nvSpPr>
            <p:spPr bwMode="auto">
              <a:xfrm>
                <a:off x="4182770" y="3377485"/>
                <a:ext cx="216024" cy="21602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1pPr>
                <a:lvl2pPr marL="742950" indent="-28575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2pPr>
                <a:lvl3pPr marL="11430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3pPr>
                <a:lvl4pPr marL="16002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4pPr>
                <a:lvl5pPr marL="20574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22588" name="Oval 53"/>
              <p:cNvSpPr>
                <a:spLocks noChangeArrowheads="1"/>
              </p:cNvSpPr>
              <p:nvPr/>
            </p:nvSpPr>
            <p:spPr bwMode="auto">
              <a:xfrm>
                <a:off x="4434496" y="3377485"/>
                <a:ext cx="216024" cy="21602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1pPr>
                <a:lvl2pPr marL="742950" indent="-28575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2pPr>
                <a:lvl3pPr marL="11430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3pPr>
                <a:lvl4pPr marL="16002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4pPr>
                <a:lvl5pPr marL="20574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22589" name="Oval 54"/>
              <p:cNvSpPr>
                <a:spLocks noChangeArrowheads="1"/>
              </p:cNvSpPr>
              <p:nvPr/>
            </p:nvSpPr>
            <p:spPr bwMode="auto">
              <a:xfrm>
                <a:off x="4583318" y="1853703"/>
                <a:ext cx="216024" cy="21602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1pPr>
                <a:lvl2pPr marL="742950" indent="-28575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2pPr>
                <a:lvl3pPr marL="11430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3pPr>
                <a:lvl4pPr marL="16002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4pPr>
                <a:lvl5pPr marL="20574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22590" name="Oval 55"/>
              <p:cNvSpPr>
                <a:spLocks noChangeArrowheads="1"/>
              </p:cNvSpPr>
              <p:nvPr/>
            </p:nvSpPr>
            <p:spPr bwMode="auto">
              <a:xfrm>
                <a:off x="4835044" y="1853703"/>
                <a:ext cx="216024" cy="21602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1pPr>
                <a:lvl2pPr marL="742950" indent="-28575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2pPr>
                <a:lvl3pPr marL="11430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3pPr>
                <a:lvl4pPr marL="16002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4pPr>
                <a:lvl5pPr marL="20574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</p:grpSp>
        <p:grpSp>
          <p:nvGrpSpPr>
            <p:cNvPr id="22545" name="Group 61"/>
            <p:cNvGrpSpPr>
              <a:grpSpLocks/>
            </p:cNvGrpSpPr>
            <p:nvPr/>
          </p:nvGrpSpPr>
          <p:grpSpPr bwMode="auto">
            <a:xfrm>
              <a:off x="3515549" y="1544091"/>
              <a:ext cx="2334990" cy="2334990"/>
              <a:chOff x="3515549" y="1544091"/>
              <a:chExt cx="2334990" cy="2334990"/>
            </a:xfrm>
          </p:grpSpPr>
          <p:sp>
            <p:nvSpPr>
              <p:cNvPr id="57" name="Oval 56"/>
              <p:cNvSpPr/>
              <p:nvPr/>
            </p:nvSpPr>
            <p:spPr bwMode="auto">
              <a:xfrm>
                <a:off x="3514773" y="1543742"/>
                <a:ext cx="2335289" cy="2334905"/>
              </a:xfrm>
              <a:prstGeom prst="ellipse">
                <a:avLst/>
              </a:prstGeom>
              <a:noFill/>
              <a:ln w="19050">
                <a:solidFill>
                  <a:schemeClr val="tx1">
                    <a:lumMod val="50000"/>
                  </a:schemeClr>
                </a:solidFill>
                <a:prstDash val="sysDot"/>
              </a:ln>
              <a:effectLst/>
              <a:extLst>
                <a:ext uri="{91240B29-F687-4f45-9708-019B960494DF}"/>
                <a:ext uri="{AF507438-7753-43e0-B8FC-AC1667EBCBE1}"/>
              </a:extLst>
            </p:spPr>
            <p:txBody>
              <a:bodyPr/>
              <a:lstStyle/>
              <a:p>
                <a:pPr algn="ctr" eaLnBrk="1" hangingPunct="1">
                  <a:defRPr/>
                </a:pPr>
                <a:endParaRPr lang="en-US">
                  <a:ea typeface="ヒラギノ角ゴ ProN W3" charset="0"/>
                </a:endParaRPr>
              </a:p>
            </p:txBody>
          </p:sp>
          <p:sp>
            <p:nvSpPr>
              <p:cNvPr id="58" name="Chevron 57"/>
              <p:cNvSpPr/>
              <p:nvPr/>
            </p:nvSpPr>
            <p:spPr bwMode="auto">
              <a:xfrm rot="19260000">
                <a:off x="5351571" y="3602458"/>
                <a:ext cx="71439" cy="71428"/>
              </a:xfrm>
              <a:prstGeom prst="chevron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  <a:effectLst/>
              <a:extLst>
                <a:ext uri="{91240B29-F687-4f45-9708-019B960494DF}"/>
                <a:ext uri="{AF507438-7753-43e0-B8FC-AC1667EBCBE1}"/>
              </a:extLst>
            </p:spPr>
            <p:txBody>
              <a:bodyPr/>
              <a:lstStyle/>
              <a:p>
                <a:pPr algn="ctr" eaLnBrk="1" hangingPunct="1">
                  <a:defRPr/>
                </a:pPr>
                <a:endParaRPr lang="en-US">
                  <a:ea typeface="ヒラギノ角ゴ ProN W3" charset="0"/>
                </a:endParaRPr>
              </a:p>
            </p:txBody>
          </p:sp>
          <p:sp>
            <p:nvSpPr>
              <p:cNvPr id="59" name="Chevron 58"/>
              <p:cNvSpPr/>
              <p:nvPr/>
            </p:nvSpPr>
            <p:spPr bwMode="auto">
              <a:xfrm rot="13020000">
                <a:off x="5365858" y="1758027"/>
                <a:ext cx="71440" cy="71428"/>
              </a:xfrm>
              <a:prstGeom prst="chevron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  <a:effectLst/>
              <a:extLst>
                <a:ext uri="{91240B29-F687-4f45-9708-019B960494DF}"/>
                <a:ext uri="{AF507438-7753-43e0-B8FC-AC1667EBCBE1}"/>
              </a:extLst>
            </p:spPr>
            <p:txBody>
              <a:bodyPr/>
              <a:lstStyle/>
              <a:p>
                <a:pPr algn="ctr" eaLnBrk="1" hangingPunct="1">
                  <a:defRPr/>
                </a:pPr>
                <a:endParaRPr lang="en-US">
                  <a:ea typeface="ヒラギノ角ゴ ProN W3" charset="0"/>
                </a:endParaRPr>
              </a:p>
            </p:txBody>
          </p:sp>
          <p:sp>
            <p:nvSpPr>
              <p:cNvPr id="60" name="Chevron 59"/>
              <p:cNvSpPr/>
              <p:nvPr/>
            </p:nvSpPr>
            <p:spPr bwMode="auto">
              <a:xfrm rot="19320000" flipH="1" flipV="1">
                <a:off x="3894198" y="1780249"/>
                <a:ext cx="71439" cy="73015"/>
              </a:xfrm>
              <a:prstGeom prst="chevron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  <a:effectLst/>
              <a:extLst>
                <a:ext uri="{91240B29-F687-4f45-9708-019B960494DF}"/>
                <a:ext uri="{AF507438-7753-43e0-B8FC-AC1667EBCBE1}"/>
              </a:extLst>
            </p:spPr>
            <p:txBody>
              <a:bodyPr/>
              <a:lstStyle/>
              <a:p>
                <a:pPr algn="ctr" eaLnBrk="1" hangingPunct="1">
                  <a:defRPr/>
                </a:pPr>
                <a:endParaRPr lang="en-US">
                  <a:ea typeface="ヒラギノ角ゴ ProN W3" charset="0"/>
                </a:endParaRPr>
              </a:p>
            </p:txBody>
          </p:sp>
          <p:sp>
            <p:nvSpPr>
              <p:cNvPr id="61" name="Chevron 60"/>
              <p:cNvSpPr/>
              <p:nvPr/>
            </p:nvSpPr>
            <p:spPr bwMode="auto">
              <a:xfrm rot="3000000">
                <a:off x="3793394" y="3474675"/>
                <a:ext cx="73015" cy="71440"/>
              </a:xfrm>
              <a:prstGeom prst="chevron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  <a:effectLst/>
              <a:extLst>
                <a:ext uri="{91240B29-F687-4f45-9708-019B960494DF}"/>
                <a:ext uri="{AF507438-7753-43e0-B8FC-AC1667EBCBE1}"/>
              </a:extLst>
            </p:spPr>
            <p:txBody>
              <a:bodyPr/>
              <a:lstStyle/>
              <a:p>
                <a:pPr algn="ctr" eaLnBrk="1" hangingPunct="1">
                  <a:defRPr/>
                </a:pPr>
                <a:endParaRPr lang="en-US">
                  <a:ea typeface="ヒラギノ角ゴ ProN W3" charset="0"/>
                </a:endParaRPr>
              </a:p>
            </p:txBody>
          </p:sp>
        </p:grpSp>
      </p:grpSp>
      <p:grpSp>
        <p:nvGrpSpPr>
          <p:cNvPr id="22532" name="Group 69"/>
          <p:cNvGrpSpPr>
            <a:grpSpLocks/>
          </p:cNvGrpSpPr>
          <p:nvPr/>
        </p:nvGrpSpPr>
        <p:grpSpPr bwMode="auto">
          <a:xfrm>
            <a:off x="1479550" y="2388078"/>
            <a:ext cx="1152091" cy="1152280"/>
            <a:chOff x="1479600" y="2045804"/>
            <a:chExt cx="1152128" cy="1152128"/>
          </a:xfrm>
        </p:grpSpPr>
        <p:sp>
          <p:nvSpPr>
            <p:cNvPr id="22540" name="Oval 64"/>
            <p:cNvSpPr>
              <a:spLocks noChangeArrowheads="1"/>
            </p:cNvSpPr>
            <p:nvPr/>
          </p:nvSpPr>
          <p:spPr bwMode="auto">
            <a:xfrm>
              <a:off x="1479600" y="2045804"/>
              <a:ext cx="1152128" cy="115212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algn="ctr">
                <a:defRPr sz="3200">
                  <a:solidFill>
                    <a:srgbClr val="FFFFFF"/>
                  </a:solidFill>
                  <a:latin typeface="Myriad Pro" charset="0"/>
                  <a:ea typeface="ヒラギノ角ゴ ProN W3" charset="-128"/>
                  <a:sym typeface="Myriad Pro" charset="0"/>
                </a:defRPr>
              </a:lvl1pPr>
              <a:lvl2pPr marL="742950" indent="-285750" algn="ctr">
                <a:defRPr sz="3200">
                  <a:solidFill>
                    <a:srgbClr val="FFFFFF"/>
                  </a:solidFill>
                  <a:latin typeface="Myriad Pro" charset="0"/>
                  <a:ea typeface="ヒラギノ角ゴ ProN W3" charset="-128"/>
                  <a:sym typeface="Myriad Pro" charset="0"/>
                </a:defRPr>
              </a:lvl2pPr>
              <a:lvl3pPr marL="1143000" indent="-228600" algn="ctr">
                <a:defRPr sz="3200">
                  <a:solidFill>
                    <a:srgbClr val="FFFFFF"/>
                  </a:solidFill>
                  <a:latin typeface="Myriad Pro" charset="0"/>
                  <a:ea typeface="ヒラギノ角ゴ ProN W3" charset="-128"/>
                  <a:sym typeface="Myriad Pro" charset="0"/>
                </a:defRPr>
              </a:lvl3pPr>
              <a:lvl4pPr marL="1600200" indent="-228600" algn="ctr">
                <a:defRPr sz="3200">
                  <a:solidFill>
                    <a:srgbClr val="FFFFFF"/>
                  </a:solidFill>
                  <a:latin typeface="Myriad Pro" charset="0"/>
                  <a:ea typeface="ヒラギノ角ゴ ProN W3" charset="-128"/>
                  <a:sym typeface="Myriad Pro" charset="0"/>
                </a:defRPr>
              </a:lvl4pPr>
              <a:lvl5pPr marL="2057400" indent="-228600" algn="ctr">
                <a:defRPr sz="3200">
                  <a:solidFill>
                    <a:srgbClr val="FFFFFF"/>
                  </a:solidFill>
                  <a:latin typeface="Myriad Pro" charset="0"/>
                  <a:ea typeface="ヒラギノ角ゴ ProN W3" charset="-128"/>
                  <a:sym typeface="Myriad Pro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FFFFFF"/>
                  </a:solidFill>
                  <a:latin typeface="Myriad Pro" charset="0"/>
                  <a:ea typeface="ヒラギノ角ゴ ProN W3" charset="-128"/>
                  <a:sym typeface="Myriad Pro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FFFFFF"/>
                  </a:solidFill>
                  <a:latin typeface="Myriad Pro" charset="0"/>
                  <a:ea typeface="ヒラギノ角ゴ ProN W3" charset="-128"/>
                  <a:sym typeface="Myriad Pro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FFFFFF"/>
                  </a:solidFill>
                  <a:latin typeface="Myriad Pro" charset="0"/>
                  <a:ea typeface="ヒラギノ角ゴ ProN W3" charset="-128"/>
                  <a:sym typeface="Myriad Pro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FFFFFF"/>
                  </a:solidFill>
                  <a:latin typeface="Myriad Pro" charset="0"/>
                  <a:ea typeface="ヒラギノ角ゴ ProN W3" charset="-128"/>
                  <a:sym typeface="Myriad Pro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6" name="Oval 65"/>
            <p:cNvSpPr/>
            <p:nvPr/>
          </p:nvSpPr>
          <p:spPr bwMode="auto">
            <a:xfrm>
              <a:off x="1622480" y="2188182"/>
              <a:ext cx="866803" cy="866661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/>
            <a:lstStyle/>
            <a:p>
              <a:pPr algn="ctr" eaLnBrk="1" hangingPunct="1">
                <a:defRPr/>
              </a:pPr>
              <a:endParaRPr lang="en-US">
                <a:ea typeface="ヒラギノ角ゴ ProN W3" charset="0"/>
              </a:endParaRPr>
            </a:p>
          </p:txBody>
        </p:sp>
        <p:sp>
          <p:nvSpPr>
            <p:cNvPr id="22542" name="Oval 66"/>
            <p:cNvSpPr>
              <a:spLocks noChangeArrowheads="1"/>
            </p:cNvSpPr>
            <p:nvPr/>
          </p:nvSpPr>
          <p:spPr bwMode="auto">
            <a:xfrm>
              <a:off x="1760051" y="2326256"/>
              <a:ext cx="591224" cy="59122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algn="ctr">
                <a:defRPr sz="3200">
                  <a:solidFill>
                    <a:srgbClr val="FFFFFF"/>
                  </a:solidFill>
                  <a:latin typeface="Myriad Pro" charset="0"/>
                  <a:ea typeface="ヒラギノ角ゴ ProN W3" charset="-128"/>
                  <a:sym typeface="Myriad Pro" charset="0"/>
                </a:defRPr>
              </a:lvl1pPr>
              <a:lvl2pPr marL="742950" indent="-285750" algn="ctr">
                <a:defRPr sz="3200">
                  <a:solidFill>
                    <a:srgbClr val="FFFFFF"/>
                  </a:solidFill>
                  <a:latin typeface="Myriad Pro" charset="0"/>
                  <a:ea typeface="ヒラギノ角ゴ ProN W3" charset="-128"/>
                  <a:sym typeface="Myriad Pro" charset="0"/>
                </a:defRPr>
              </a:lvl2pPr>
              <a:lvl3pPr marL="1143000" indent="-228600" algn="ctr">
                <a:defRPr sz="3200">
                  <a:solidFill>
                    <a:srgbClr val="FFFFFF"/>
                  </a:solidFill>
                  <a:latin typeface="Myriad Pro" charset="0"/>
                  <a:ea typeface="ヒラギノ角ゴ ProN W3" charset="-128"/>
                  <a:sym typeface="Myriad Pro" charset="0"/>
                </a:defRPr>
              </a:lvl3pPr>
              <a:lvl4pPr marL="1600200" indent="-228600" algn="ctr">
                <a:defRPr sz="3200">
                  <a:solidFill>
                    <a:srgbClr val="FFFFFF"/>
                  </a:solidFill>
                  <a:latin typeface="Myriad Pro" charset="0"/>
                  <a:ea typeface="ヒラギノ角ゴ ProN W3" charset="-128"/>
                  <a:sym typeface="Myriad Pro" charset="0"/>
                </a:defRPr>
              </a:lvl4pPr>
              <a:lvl5pPr marL="2057400" indent="-228600" algn="ctr">
                <a:defRPr sz="3200">
                  <a:solidFill>
                    <a:srgbClr val="FFFFFF"/>
                  </a:solidFill>
                  <a:latin typeface="Myriad Pro" charset="0"/>
                  <a:ea typeface="ヒラギノ角ゴ ProN W3" charset="-128"/>
                  <a:sym typeface="Myriad Pro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FFFFFF"/>
                  </a:solidFill>
                  <a:latin typeface="Myriad Pro" charset="0"/>
                  <a:ea typeface="ヒラギノ角ゴ ProN W3" charset="-128"/>
                  <a:sym typeface="Myriad Pro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FFFFFF"/>
                  </a:solidFill>
                  <a:latin typeface="Myriad Pro" charset="0"/>
                  <a:ea typeface="ヒラギノ角ゴ ProN W3" charset="-128"/>
                  <a:sym typeface="Myriad Pro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FFFFFF"/>
                  </a:solidFill>
                  <a:latin typeface="Myriad Pro" charset="0"/>
                  <a:ea typeface="ヒラギノ角ゴ ProN W3" charset="-128"/>
                  <a:sym typeface="Myriad Pro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FFFFFF"/>
                  </a:solidFill>
                  <a:latin typeface="Myriad Pro" charset="0"/>
                  <a:ea typeface="ヒラギノ角ゴ ProN W3" charset="-128"/>
                  <a:sym typeface="Myriad Pro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8" name="Oval 67"/>
            <p:cNvSpPr/>
            <p:nvPr/>
          </p:nvSpPr>
          <p:spPr bwMode="auto">
            <a:xfrm>
              <a:off x="1876488" y="2435800"/>
              <a:ext cx="368312" cy="366665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/>
            <a:lstStyle/>
            <a:p>
              <a:pPr algn="ctr" eaLnBrk="1" hangingPunct="1">
                <a:defRPr/>
              </a:pPr>
              <a:endParaRPr lang="en-US">
                <a:ea typeface="ヒラギノ角ゴ ProN W3" charset="0"/>
              </a:endParaRPr>
            </a:p>
          </p:txBody>
        </p:sp>
      </p:grpSp>
      <p:sp>
        <p:nvSpPr>
          <p:cNvPr id="22533" name="TextBox 68"/>
          <p:cNvSpPr txBox="1">
            <a:spLocks noChangeArrowheads="1"/>
          </p:cNvSpPr>
          <p:nvPr/>
        </p:nvSpPr>
        <p:spPr bwMode="auto">
          <a:xfrm>
            <a:off x="1600197" y="4364432"/>
            <a:ext cx="910797" cy="769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ctr">
              <a:defRPr sz="3200">
                <a:solidFill>
                  <a:srgbClr val="FFFFFF"/>
                </a:solidFill>
                <a:latin typeface="Myriad Pro" charset="0"/>
                <a:ea typeface="ヒラギノ角ゴ ProN W3" charset="-128"/>
                <a:sym typeface="Myriad Pro" charset="0"/>
              </a:defRPr>
            </a:lvl1pPr>
            <a:lvl2pPr marL="742950" indent="-285750" algn="ctr">
              <a:defRPr sz="3200">
                <a:solidFill>
                  <a:srgbClr val="FFFFFF"/>
                </a:solidFill>
                <a:latin typeface="Myriad Pro" charset="0"/>
                <a:ea typeface="ヒラギノ角ゴ ProN W3" charset="-128"/>
                <a:sym typeface="Myriad Pro" charset="0"/>
              </a:defRPr>
            </a:lvl2pPr>
            <a:lvl3pPr marL="1143000" indent="-228600" algn="ctr">
              <a:defRPr sz="3200">
                <a:solidFill>
                  <a:srgbClr val="FFFFFF"/>
                </a:solidFill>
                <a:latin typeface="Myriad Pro" charset="0"/>
                <a:ea typeface="ヒラギノ角ゴ ProN W3" charset="-128"/>
                <a:sym typeface="Myriad Pro" charset="0"/>
              </a:defRPr>
            </a:lvl3pPr>
            <a:lvl4pPr marL="1600200" indent="-228600" algn="ctr">
              <a:defRPr sz="3200">
                <a:solidFill>
                  <a:srgbClr val="FFFFFF"/>
                </a:solidFill>
                <a:latin typeface="Myriad Pro" charset="0"/>
                <a:ea typeface="ヒラギノ角ゴ ProN W3" charset="-128"/>
                <a:sym typeface="Myriad Pro" charset="0"/>
              </a:defRPr>
            </a:lvl4pPr>
            <a:lvl5pPr marL="2057400" indent="-228600" algn="ctr">
              <a:defRPr sz="3200">
                <a:solidFill>
                  <a:srgbClr val="FFFFFF"/>
                </a:solidFill>
                <a:latin typeface="Myriad Pro" charset="0"/>
                <a:ea typeface="ヒラギノ角ゴ ProN W3" charset="-128"/>
                <a:sym typeface="Myriad Pro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FFFFFF"/>
                </a:solidFill>
                <a:latin typeface="Myriad Pro" charset="0"/>
                <a:ea typeface="ヒラギノ角ゴ ProN W3" charset="-128"/>
                <a:sym typeface="Myriad Pro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FFFFFF"/>
                </a:solidFill>
                <a:latin typeface="Myriad Pro" charset="0"/>
                <a:ea typeface="ヒラギノ角ゴ ProN W3" charset="-128"/>
                <a:sym typeface="Myriad Pro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FFFFFF"/>
                </a:solidFill>
                <a:latin typeface="Myriad Pro" charset="0"/>
                <a:ea typeface="ヒラギノ角ゴ ProN W3" charset="-128"/>
                <a:sym typeface="Myriad Pro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FFFFFF"/>
                </a:solidFill>
                <a:latin typeface="Myriad Pro" charset="0"/>
                <a:ea typeface="ヒラギノ角ゴ ProN W3" charset="-128"/>
                <a:sym typeface="Myriad Pro" charset="0"/>
              </a:defRPr>
            </a:lvl9pPr>
          </a:lstStyle>
          <a:p>
            <a:pPr eaLnBrk="1" hangingPunct="1"/>
            <a:r>
              <a:rPr lang="en-US" altLang="en-US" sz="4400">
                <a:latin typeface="Myriad Pro Light" charset="0"/>
              </a:rPr>
              <a:t>VM</a:t>
            </a:r>
            <a:endParaRPr lang="en-US" altLang="en-US">
              <a:latin typeface="Myriad Pro Light" charset="0"/>
            </a:endParaRPr>
          </a:p>
        </p:txBody>
      </p:sp>
      <p:sp>
        <p:nvSpPr>
          <p:cNvPr id="22534" name="TextBox 70"/>
          <p:cNvSpPr txBox="1">
            <a:spLocks noChangeArrowheads="1"/>
          </p:cNvSpPr>
          <p:nvPr/>
        </p:nvSpPr>
        <p:spPr bwMode="auto">
          <a:xfrm>
            <a:off x="4032144" y="4364432"/>
            <a:ext cx="2095378" cy="769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ctr">
              <a:defRPr sz="3200">
                <a:solidFill>
                  <a:srgbClr val="FFFFFF"/>
                </a:solidFill>
                <a:latin typeface="Myriad Pro" charset="0"/>
                <a:ea typeface="ヒラギノ角ゴ ProN W3" charset="-128"/>
                <a:sym typeface="Myriad Pro" charset="0"/>
              </a:defRPr>
            </a:lvl1pPr>
            <a:lvl2pPr marL="742950" indent="-285750" algn="ctr">
              <a:defRPr sz="3200">
                <a:solidFill>
                  <a:srgbClr val="FFFFFF"/>
                </a:solidFill>
                <a:latin typeface="Myriad Pro" charset="0"/>
                <a:ea typeface="ヒラギノ角ゴ ProN W3" charset="-128"/>
                <a:sym typeface="Myriad Pro" charset="0"/>
              </a:defRPr>
            </a:lvl2pPr>
            <a:lvl3pPr marL="1143000" indent="-228600" algn="ctr">
              <a:defRPr sz="3200">
                <a:solidFill>
                  <a:srgbClr val="FFFFFF"/>
                </a:solidFill>
                <a:latin typeface="Myriad Pro" charset="0"/>
                <a:ea typeface="ヒラギノ角ゴ ProN W3" charset="-128"/>
                <a:sym typeface="Myriad Pro" charset="0"/>
              </a:defRPr>
            </a:lvl3pPr>
            <a:lvl4pPr marL="1600200" indent="-228600" algn="ctr">
              <a:defRPr sz="3200">
                <a:solidFill>
                  <a:srgbClr val="FFFFFF"/>
                </a:solidFill>
                <a:latin typeface="Myriad Pro" charset="0"/>
                <a:ea typeface="ヒラギノ角ゴ ProN W3" charset="-128"/>
                <a:sym typeface="Myriad Pro" charset="0"/>
              </a:defRPr>
            </a:lvl4pPr>
            <a:lvl5pPr marL="2057400" indent="-228600" algn="ctr">
              <a:defRPr sz="3200">
                <a:solidFill>
                  <a:srgbClr val="FFFFFF"/>
                </a:solidFill>
                <a:latin typeface="Myriad Pro" charset="0"/>
                <a:ea typeface="ヒラギノ角ゴ ProN W3" charset="-128"/>
                <a:sym typeface="Myriad Pro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FFFFFF"/>
                </a:solidFill>
                <a:latin typeface="Myriad Pro" charset="0"/>
                <a:ea typeface="ヒラギノ角ゴ ProN W3" charset="-128"/>
                <a:sym typeface="Myriad Pro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FFFFFF"/>
                </a:solidFill>
                <a:latin typeface="Myriad Pro" charset="0"/>
                <a:ea typeface="ヒラギノ角ゴ ProN W3" charset="-128"/>
                <a:sym typeface="Myriad Pro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FFFFFF"/>
                </a:solidFill>
                <a:latin typeface="Myriad Pro" charset="0"/>
                <a:ea typeface="ヒラギノ角ゴ ProN W3" charset="-128"/>
                <a:sym typeface="Myriad Pro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FFFFFF"/>
                </a:solidFill>
                <a:latin typeface="Myriad Pro" charset="0"/>
                <a:ea typeface="ヒラギノ角ゴ ProN W3" charset="-128"/>
                <a:sym typeface="Myriad Pro" charset="0"/>
              </a:defRPr>
            </a:lvl9pPr>
          </a:lstStyle>
          <a:p>
            <a:pPr eaLnBrk="1" hangingPunct="1"/>
            <a:r>
              <a:rPr lang="en-US" altLang="en-US" sz="4400" dirty="0">
                <a:latin typeface="Myriad Pro Light" charset="0"/>
              </a:rPr>
              <a:t>Platform</a:t>
            </a:r>
            <a:endParaRPr lang="en-US" altLang="en-US" dirty="0">
              <a:latin typeface="Myriad Pro Light" charset="0"/>
            </a:endParaRPr>
          </a:p>
        </p:txBody>
      </p:sp>
      <p:sp>
        <p:nvSpPr>
          <p:cNvPr id="22535" name="TextBox 71"/>
          <p:cNvSpPr txBox="1">
            <a:spLocks noChangeArrowheads="1"/>
          </p:cNvSpPr>
          <p:nvPr/>
        </p:nvSpPr>
        <p:spPr bwMode="auto">
          <a:xfrm>
            <a:off x="7310207" y="4364432"/>
            <a:ext cx="1786008" cy="769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ctr">
              <a:defRPr sz="3200">
                <a:solidFill>
                  <a:srgbClr val="FFFFFF"/>
                </a:solidFill>
                <a:latin typeface="Myriad Pro" charset="0"/>
                <a:ea typeface="ヒラギノ角ゴ ProN W3" charset="-128"/>
                <a:sym typeface="Myriad Pro" charset="0"/>
              </a:defRPr>
            </a:lvl1pPr>
            <a:lvl2pPr marL="742950" indent="-285750" algn="ctr">
              <a:defRPr sz="3200">
                <a:solidFill>
                  <a:srgbClr val="FFFFFF"/>
                </a:solidFill>
                <a:latin typeface="Myriad Pro" charset="0"/>
                <a:ea typeface="ヒラギノ角ゴ ProN W3" charset="-128"/>
                <a:sym typeface="Myriad Pro" charset="0"/>
              </a:defRPr>
            </a:lvl2pPr>
            <a:lvl3pPr marL="1143000" indent="-228600" algn="ctr">
              <a:defRPr sz="3200">
                <a:solidFill>
                  <a:srgbClr val="FFFFFF"/>
                </a:solidFill>
                <a:latin typeface="Myriad Pro" charset="0"/>
                <a:ea typeface="ヒラギノ角ゴ ProN W3" charset="-128"/>
                <a:sym typeface="Myriad Pro" charset="0"/>
              </a:defRPr>
            </a:lvl3pPr>
            <a:lvl4pPr marL="1600200" indent="-228600" algn="ctr">
              <a:defRPr sz="3200">
                <a:solidFill>
                  <a:srgbClr val="FFFFFF"/>
                </a:solidFill>
                <a:latin typeface="Myriad Pro" charset="0"/>
                <a:ea typeface="ヒラギノ角ゴ ProN W3" charset="-128"/>
                <a:sym typeface="Myriad Pro" charset="0"/>
              </a:defRPr>
            </a:lvl4pPr>
            <a:lvl5pPr marL="2057400" indent="-228600" algn="ctr">
              <a:defRPr sz="3200">
                <a:solidFill>
                  <a:srgbClr val="FFFFFF"/>
                </a:solidFill>
                <a:latin typeface="Myriad Pro" charset="0"/>
                <a:ea typeface="ヒラギノ角ゴ ProN W3" charset="-128"/>
                <a:sym typeface="Myriad Pro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FFFFFF"/>
                </a:solidFill>
                <a:latin typeface="Myriad Pro" charset="0"/>
                <a:ea typeface="ヒラギノ角ゴ ProN W3" charset="-128"/>
                <a:sym typeface="Myriad Pro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FFFFFF"/>
                </a:solidFill>
                <a:latin typeface="Myriad Pro" charset="0"/>
                <a:ea typeface="ヒラギノ角ゴ ProN W3" charset="-128"/>
                <a:sym typeface="Myriad Pro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FFFFFF"/>
                </a:solidFill>
                <a:latin typeface="Myriad Pro" charset="0"/>
                <a:ea typeface="ヒラギノ角ゴ ProN W3" charset="-128"/>
                <a:sym typeface="Myriad Pro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FFFFFF"/>
                </a:solidFill>
                <a:latin typeface="Myriad Pro" charset="0"/>
                <a:ea typeface="ヒラギノ角ゴ ProN W3" charset="-128"/>
                <a:sym typeface="Myriad Pro" charset="0"/>
              </a:defRPr>
            </a:lvl9pPr>
          </a:lstStyle>
          <a:p>
            <a:pPr eaLnBrk="1" hangingPunct="1"/>
            <a:r>
              <a:rPr lang="en-US" altLang="en-US" sz="4400">
                <a:latin typeface="Myriad Pro Light" charset="0"/>
              </a:rPr>
              <a:t>Service</a:t>
            </a:r>
            <a:endParaRPr lang="en-US" altLang="en-US">
              <a:latin typeface="Myriad Pro Light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6934200" y="1793875"/>
            <a:ext cx="2519363" cy="2519363"/>
            <a:chOff x="6934200" y="1793875"/>
            <a:chExt cx="2519363" cy="2519363"/>
          </a:xfrm>
        </p:grpSpPr>
        <p:sp>
          <p:nvSpPr>
            <p:cNvPr id="74" name="Oval 73"/>
            <p:cNvSpPr/>
            <p:nvPr/>
          </p:nvSpPr>
          <p:spPr bwMode="auto">
            <a:xfrm>
              <a:off x="6934200" y="1793875"/>
              <a:ext cx="2519363" cy="2519363"/>
            </a:xfrm>
            <a:prstGeom prst="ellipse">
              <a:avLst/>
            </a:prstGeom>
            <a:noFill/>
            <a:ln>
              <a:solidFill>
                <a:schemeClr val="tx1">
                  <a:lumMod val="50000"/>
                </a:schemeClr>
              </a:solidFill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/>
            <a:lstStyle/>
            <a:p>
              <a:pPr algn="ctr" eaLnBrk="1" hangingPunct="1">
                <a:defRPr/>
              </a:pPr>
              <a:endParaRPr lang="en-US">
                <a:ea typeface="ヒラギノ角ゴ ProN W3" charset="0"/>
              </a:endParaRPr>
            </a:p>
          </p:txBody>
        </p:sp>
        <p:pic>
          <p:nvPicPr>
            <p:cNvPr id="22538" name="Picture 2"/>
            <p:cNvPicPr>
              <a:picLocks noChangeAspect="1"/>
            </p:cNvPicPr>
            <p:nvPr/>
          </p:nvPicPr>
          <p:blipFill>
            <a:blip r:embed="rId2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1009"/>
            <a:stretch>
              <a:fillRect/>
            </a:stretch>
          </p:blipFill>
          <p:spPr bwMode="auto">
            <a:xfrm>
              <a:off x="7085836" y="2946155"/>
              <a:ext cx="2358450" cy="8994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" name="Cloud 1"/>
            <p:cNvSpPr/>
            <p:nvPr/>
          </p:nvSpPr>
          <p:spPr bwMode="auto">
            <a:xfrm>
              <a:off x="7312248" y="2252116"/>
              <a:ext cx="1373091" cy="694039"/>
            </a:xfrm>
            <a:prstGeom prst="cloud">
              <a:avLst/>
            </a:prstGeom>
            <a:solidFill>
              <a:schemeClr val="tx1">
                <a:lumMod val="75000"/>
              </a:schemeClr>
            </a:solidFill>
            <a:ln>
              <a:solidFill>
                <a:schemeClr val="tx1">
                  <a:lumMod val="50000"/>
                </a:schemeClr>
              </a:solidFill>
            </a:ln>
            <a:effectLst/>
            <a:extLst>
              <a:ext uri="{91240B29-F687-4f45-9708-019B960494DF}">
                <a14:hiddenLine xmlns:a14="http://schemas.microsoft.com/office/drawing/2010/main" xmlns="" w="25400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Myriad Pro" charset="0"/>
                <a:ea typeface="ヒラギノ角ゴ ProN W3" charset="0"/>
                <a:cs typeface="ヒラギノ角ゴ ProN W3" charset="0"/>
                <a:sym typeface="Myriad Pro" charset="0"/>
              </a:endParaRPr>
            </a:p>
          </p:txBody>
        </p:sp>
        <p:sp>
          <p:nvSpPr>
            <p:cNvPr id="67" name="Cloud 66"/>
            <p:cNvSpPr/>
            <p:nvPr/>
          </p:nvSpPr>
          <p:spPr bwMode="auto">
            <a:xfrm>
              <a:off x="8258566" y="2513210"/>
              <a:ext cx="907182" cy="458542"/>
            </a:xfrm>
            <a:prstGeom prst="cloud">
              <a:avLst/>
            </a:prstGeom>
            <a:solidFill>
              <a:schemeClr val="tx1">
                <a:lumMod val="75000"/>
              </a:schemeClr>
            </a:solidFill>
            <a:ln>
              <a:solidFill>
                <a:schemeClr val="tx1">
                  <a:lumMod val="50000"/>
                </a:schemeClr>
              </a:solidFill>
            </a:ln>
            <a:effectLst/>
            <a:extLst>
              <a:ext uri="{91240B29-F687-4f45-9708-019B960494DF}">
                <a14:hiddenLine xmlns:a14="http://schemas.microsoft.com/office/drawing/2010/main" xmlns="" w="25400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Myriad Pro" charset="0"/>
                <a:ea typeface="ヒラギノ角ゴ ProN W3" charset="0"/>
                <a:cs typeface="ヒラギノ角ゴ ProN W3" charset="0"/>
                <a:sym typeface="Myriad Pro" charset="0"/>
              </a:endParaRPr>
            </a:p>
          </p:txBody>
        </p:sp>
      </p:grpSp>
      <p:pic>
        <p:nvPicPr>
          <p:cNvPr id="64" name="Picture 7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238221">
            <a:off x="3987800" y="4130675"/>
            <a:ext cx="2219325" cy="473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5" name="TextBox 74"/>
          <p:cNvSpPr txBox="1">
            <a:spLocks noChangeArrowheads="1"/>
          </p:cNvSpPr>
          <p:nvPr/>
        </p:nvSpPr>
        <p:spPr bwMode="auto">
          <a:xfrm>
            <a:off x="3522663" y="6772275"/>
            <a:ext cx="3043237" cy="769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ctr">
              <a:defRPr sz="3200">
                <a:solidFill>
                  <a:srgbClr val="FFFFFF"/>
                </a:solidFill>
                <a:latin typeface="Myriad Pro" charset="0"/>
                <a:ea typeface="ヒラギノ角ゴ ProN W3" charset="-128"/>
                <a:sym typeface="Myriad Pro" charset="0"/>
              </a:defRPr>
            </a:lvl1pPr>
            <a:lvl2pPr marL="742950" indent="-285750" algn="ctr">
              <a:defRPr sz="3200">
                <a:solidFill>
                  <a:srgbClr val="FFFFFF"/>
                </a:solidFill>
                <a:latin typeface="Myriad Pro" charset="0"/>
                <a:ea typeface="ヒラギノ角ゴ ProN W3" charset="-128"/>
                <a:sym typeface="Myriad Pro" charset="0"/>
              </a:defRPr>
            </a:lvl2pPr>
            <a:lvl3pPr marL="1143000" indent="-228600" algn="ctr">
              <a:defRPr sz="3200">
                <a:solidFill>
                  <a:srgbClr val="FFFFFF"/>
                </a:solidFill>
                <a:latin typeface="Myriad Pro" charset="0"/>
                <a:ea typeface="ヒラギノ角ゴ ProN W3" charset="-128"/>
                <a:sym typeface="Myriad Pro" charset="0"/>
              </a:defRPr>
            </a:lvl3pPr>
            <a:lvl4pPr marL="1600200" indent="-228600" algn="ctr">
              <a:defRPr sz="3200">
                <a:solidFill>
                  <a:srgbClr val="FFFFFF"/>
                </a:solidFill>
                <a:latin typeface="Myriad Pro" charset="0"/>
                <a:ea typeface="ヒラギノ角ゴ ProN W3" charset="-128"/>
                <a:sym typeface="Myriad Pro" charset="0"/>
              </a:defRPr>
            </a:lvl4pPr>
            <a:lvl5pPr marL="2057400" indent="-228600" algn="ctr">
              <a:defRPr sz="3200">
                <a:solidFill>
                  <a:srgbClr val="FFFFFF"/>
                </a:solidFill>
                <a:latin typeface="Myriad Pro" charset="0"/>
                <a:ea typeface="ヒラギノ角ゴ ProN W3" charset="-128"/>
                <a:sym typeface="Myriad Pro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FFFFFF"/>
                </a:solidFill>
                <a:latin typeface="Myriad Pro" charset="0"/>
                <a:ea typeface="ヒラギノ角ゴ ProN W3" charset="-128"/>
                <a:sym typeface="Myriad Pro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FFFFFF"/>
                </a:solidFill>
                <a:latin typeface="Myriad Pro" charset="0"/>
                <a:ea typeface="ヒラギノ角ゴ ProN W3" charset="-128"/>
                <a:sym typeface="Myriad Pro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FFFFFF"/>
                </a:solidFill>
                <a:latin typeface="Myriad Pro" charset="0"/>
                <a:ea typeface="ヒラギノ角ゴ ProN W3" charset="-128"/>
                <a:sym typeface="Myriad Pro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FFFFFF"/>
                </a:solidFill>
                <a:latin typeface="Myriad Pro" charset="0"/>
                <a:ea typeface="ヒラギノ角ゴ ProN W3" charset="-128"/>
                <a:sym typeface="Myriad Pro" charset="0"/>
              </a:defRPr>
            </a:lvl9pPr>
          </a:lstStyle>
          <a:p>
            <a:pPr eaLnBrk="1" hangingPunct="1"/>
            <a:r>
              <a:rPr lang="en-US" altLang="en-US" sz="4400">
                <a:latin typeface="Myriad Pro Light" charset="0"/>
              </a:rPr>
              <a:t>Build system</a:t>
            </a:r>
            <a:endParaRPr lang="en-US" altLang="en-US">
              <a:latin typeface="Myriad Pro Light" charset="0"/>
            </a:endParaRPr>
          </a:p>
        </p:txBody>
      </p:sp>
      <p:sp>
        <p:nvSpPr>
          <p:cNvPr id="69" name="Rectangle 75"/>
          <p:cNvSpPr>
            <a:spLocks noChangeArrowheads="1"/>
          </p:cNvSpPr>
          <p:nvPr/>
        </p:nvSpPr>
        <p:spPr bwMode="auto">
          <a:xfrm>
            <a:off x="976313" y="1433513"/>
            <a:ext cx="8856662" cy="3889375"/>
          </a:xfrm>
          <a:prstGeom prst="rect">
            <a:avLst/>
          </a:prstGeom>
          <a:solidFill>
            <a:schemeClr val="bg1">
              <a:alpha val="56078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3200">
                <a:solidFill>
                  <a:srgbClr val="FFFFFF"/>
                </a:solidFill>
                <a:latin typeface="Myriad Pro" charset="0"/>
                <a:ea typeface="ヒラギノ角ゴ ProN W3" charset="-128"/>
                <a:sym typeface="Myriad Pro" charset="0"/>
              </a:defRPr>
            </a:lvl1pPr>
            <a:lvl2pPr marL="742950" indent="-285750" algn="ctr">
              <a:defRPr sz="3200">
                <a:solidFill>
                  <a:srgbClr val="FFFFFF"/>
                </a:solidFill>
                <a:latin typeface="Myriad Pro" charset="0"/>
                <a:ea typeface="ヒラギノ角ゴ ProN W3" charset="-128"/>
                <a:sym typeface="Myriad Pro" charset="0"/>
              </a:defRPr>
            </a:lvl2pPr>
            <a:lvl3pPr marL="1143000" indent="-228600" algn="ctr">
              <a:defRPr sz="3200">
                <a:solidFill>
                  <a:srgbClr val="FFFFFF"/>
                </a:solidFill>
                <a:latin typeface="Myriad Pro" charset="0"/>
                <a:ea typeface="ヒラギノ角ゴ ProN W3" charset="-128"/>
                <a:sym typeface="Myriad Pro" charset="0"/>
              </a:defRPr>
            </a:lvl3pPr>
            <a:lvl4pPr marL="1600200" indent="-228600" algn="ctr">
              <a:defRPr sz="3200">
                <a:solidFill>
                  <a:srgbClr val="FFFFFF"/>
                </a:solidFill>
                <a:latin typeface="Myriad Pro" charset="0"/>
                <a:ea typeface="ヒラギノ角ゴ ProN W3" charset="-128"/>
                <a:sym typeface="Myriad Pro" charset="0"/>
              </a:defRPr>
            </a:lvl4pPr>
            <a:lvl5pPr marL="2057400" indent="-228600" algn="ctr">
              <a:defRPr sz="3200">
                <a:solidFill>
                  <a:srgbClr val="FFFFFF"/>
                </a:solidFill>
                <a:latin typeface="Myriad Pro" charset="0"/>
                <a:ea typeface="ヒラギノ角ゴ ProN W3" charset="-128"/>
                <a:sym typeface="Myriad Pro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FFFFFF"/>
                </a:solidFill>
                <a:latin typeface="Myriad Pro" charset="0"/>
                <a:ea typeface="ヒラギノ角ゴ ProN W3" charset="-128"/>
                <a:sym typeface="Myriad Pro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FFFFFF"/>
                </a:solidFill>
                <a:latin typeface="Myriad Pro" charset="0"/>
                <a:ea typeface="ヒラギノ角ゴ ProN W3" charset="-128"/>
                <a:sym typeface="Myriad Pro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FFFFFF"/>
                </a:solidFill>
                <a:latin typeface="Myriad Pro" charset="0"/>
                <a:ea typeface="ヒラギノ角ゴ ProN W3" charset="-128"/>
                <a:sym typeface="Myriad Pro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FFFFFF"/>
                </a:solidFill>
                <a:latin typeface="Myriad Pro" charset="0"/>
                <a:ea typeface="ヒラギノ角ゴ ProN W3" charset="-128"/>
                <a:sym typeface="Myriad Pro" charset="0"/>
              </a:defRPr>
            </a:lvl9pPr>
          </a:lstStyle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98023378"/>
      </p:ext>
    </p:extLst>
  </p:cSld>
  <p:clrMapOvr>
    <a:masterClrMapping/>
  </p:clrMapOvr>
  <p:transition advTm="85387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          Adjustable build system</a:t>
            </a:r>
          </a:p>
        </p:txBody>
      </p:sp>
      <p:sp>
        <p:nvSpPr>
          <p:cNvPr id="11266" name="Content Placeholder 2"/>
          <p:cNvSpPr>
            <a:spLocks noGrp="1"/>
          </p:cNvSpPr>
          <p:nvPr>
            <p:ph idx="1"/>
          </p:nvPr>
        </p:nvSpPr>
        <p:spPr>
          <a:xfrm>
            <a:off x="327025" y="1722438"/>
            <a:ext cx="9505950" cy="5616575"/>
          </a:xfrm>
        </p:spPr>
        <p:txBody>
          <a:bodyPr/>
          <a:lstStyle/>
          <a:p>
            <a:pPr marL="215900" indent="0">
              <a:buFont typeface="Myriad Pro" charset="0"/>
              <a:buNone/>
            </a:pPr>
            <a:r>
              <a:rPr lang="en-US" altLang="en-US" dirty="0"/>
              <a:t>Automate the process of building each component</a:t>
            </a:r>
          </a:p>
          <a:p>
            <a:pPr marL="215900" indent="0">
              <a:buFont typeface="Myriad Pro" charset="0"/>
              <a:buNone/>
            </a:pPr>
            <a:r>
              <a:rPr lang="en-US" altLang="en-US" dirty="0"/>
              <a:t>Codify knowledge about the system ⟶ </a:t>
            </a:r>
            <a:r>
              <a:rPr lang="en-US" altLang="en-US" i="1" dirty="0">
                <a:latin typeface="Myriad Pro Light" charset="0"/>
              </a:rPr>
              <a:t>easier </a:t>
            </a:r>
            <a:r>
              <a:rPr lang="en-US" altLang="en-US" dirty="0"/>
              <a:t>to reproduce</a:t>
            </a:r>
          </a:p>
          <a:p>
            <a:pPr marL="215900" indent="0">
              <a:buFont typeface="Myriad Pro" charset="0"/>
              <a:buNone/>
            </a:pPr>
            <a:r>
              <a:rPr lang="en-US" altLang="en-US" dirty="0"/>
              <a:t>Use Ansible as the technology of choice</a:t>
            </a:r>
          </a:p>
          <a:p>
            <a:pPr marL="215900" indent="0">
              <a:buFont typeface="Myriad Pro" charset="0"/>
              <a:buNone/>
            </a:pPr>
            <a:r>
              <a:rPr lang="en-US" altLang="en-US" dirty="0" smtClean="0"/>
              <a:t>Systems </a:t>
            </a:r>
            <a:r>
              <a:rPr lang="en-US" altLang="en-US" dirty="0"/>
              <a:t>from configurable and reusable roles</a:t>
            </a:r>
          </a:p>
        </p:txBody>
      </p:sp>
      <p:pic>
        <p:nvPicPr>
          <p:cNvPr id="11267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238221">
            <a:off x="881063" y="17463"/>
            <a:ext cx="825500" cy="175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1"/>
          <p:cNvGrpSpPr/>
          <p:nvPr/>
        </p:nvGrpSpPr>
        <p:grpSpPr>
          <a:xfrm>
            <a:off x="184150" y="4124118"/>
            <a:ext cx="9648825" cy="3065670"/>
            <a:chOff x="184150" y="4124118"/>
            <a:chExt cx="9648825" cy="3065670"/>
          </a:xfrm>
        </p:grpSpPr>
        <p:grpSp>
          <p:nvGrpSpPr>
            <p:cNvPr id="11269" name="Group 4"/>
            <p:cNvGrpSpPr>
              <a:grpSpLocks/>
            </p:cNvGrpSpPr>
            <p:nvPr/>
          </p:nvGrpSpPr>
          <p:grpSpPr bwMode="auto">
            <a:xfrm>
              <a:off x="1382116" y="4188944"/>
              <a:ext cx="1152270" cy="1152161"/>
              <a:chOff x="1479600" y="2045804"/>
              <a:chExt cx="1152128" cy="1152128"/>
            </a:xfrm>
          </p:grpSpPr>
          <p:sp>
            <p:nvSpPr>
              <p:cNvPr id="11328" name="Oval 5"/>
              <p:cNvSpPr>
                <a:spLocks noChangeArrowheads="1"/>
              </p:cNvSpPr>
              <p:nvPr/>
            </p:nvSpPr>
            <p:spPr bwMode="auto">
              <a:xfrm>
                <a:off x="1479600" y="2045804"/>
                <a:ext cx="1152128" cy="115212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1pPr>
                <a:lvl2pPr marL="742950" indent="-28575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2pPr>
                <a:lvl3pPr marL="11430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3pPr>
                <a:lvl4pPr marL="16002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4pPr>
                <a:lvl5pPr marL="20574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7" name="Oval 6"/>
              <p:cNvSpPr/>
              <p:nvPr/>
            </p:nvSpPr>
            <p:spPr bwMode="auto">
              <a:xfrm>
                <a:off x="1623054" y="2189144"/>
                <a:ext cx="865080" cy="865162"/>
              </a:xfrm>
              <a:prstGeom prst="ellipse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  <a:effectLst/>
              <a:extLst>
                <a:ext uri="{91240B29-F687-4f45-9708-019B960494DF}"/>
                <a:ext uri="{AF507438-7753-43e0-B8FC-AC1667EBCBE1}"/>
              </a:extLst>
            </p:spPr>
            <p:txBody>
              <a:bodyPr/>
              <a:lstStyle/>
              <a:p>
                <a:pPr algn="ctr" eaLnBrk="1" hangingPunct="1">
                  <a:defRPr/>
                </a:pPr>
                <a:endParaRPr lang="en-US">
                  <a:ea typeface="ヒラギノ角ゴ ProN W3" charset="0"/>
                </a:endParaRPr>
              </a:p>
            </p:txBody>
          </p:sp>
          <p:sp>
            <p:nvSpPr>
              <p:cNvPr id="11330" name="Oval 7"/>
              <p:cNvSpPr>
                <a:spLocks noChangeArrowheads="1"/>
              </p:cNvSpPr>
              <p:nvPr/>
            </p:nvSpPr>
            <p:spPr bwMode="auto">
              <a:xfrm>
                <a:off x="1760051" y="2326256"/>
                <a:ext cx="591224" cy="59122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1pPr>
                <a:lvl2pPr marL="742950" indent="-28575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2pPr>
                <a:lvl3pPr marL="11430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3pPr>
                <a:lvl4pPr marL="16002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4pPr>
                <a:lvl5pPr marL="20574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9" name="Oval 8"/>
              <p:cNvSpPr/>
              <p:nvPr/>
            </p:nvSpPr>
            <p:spPr bwMode="auto">
              <a:xfrm>
                <a:off x="1877023" y="2435199"/>
                <a:ext cx="366667" cy="366702"/>
              </a:xfrm>
              <a:prstGeom prst="ellipse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  <a:effectLst/>
              <a:extLst>
                <a:ext uri="{91240B29-F687-4f45-9708-019B960494DF}"/>
                <a:ext uri="{AF507438-7753-43e0-B8FC-AC1667EBCBE1}"/>
              </a:extLst>
            </p:spPr>
            <p:txBody>
              <a:bodyPr/>
              <a:lstStyle/>
              <a:p>
                <a:pPr algn="ctr" eaLnBrk="1" hangingPunct="1">
                  <a:defRPr/>
                </a:pPr>
                <a:endParaRPr lang="en-US">
                  <a:ea typeface="ヒラギノ角ゴ ProN W3" charset="0"/>
                </a:endParaRPr>
              </a:p>
            </p:txBody>
          </p:sp>
        </p:grpSp>
        <p:grpSp>
          <p:nvGrpSpPr>
            <p:cNvPr id="11270" name="Group 9"/>
            <p:cNvGrpSpPr>
              <a:grpSpLocks/>
            </p:cNvGrpSpPr>
            <p:nvPr/>
          </p:nvGrpSpPr>
          <p:grpSpPr bwMode="auto">
            <a:xfrm>
              <a:off x="4695501" y="4170363"/>
              <a:ext cx="1152270" cy="1152161"/>
              <a:chOff x="3515549" y="1544091"/>
              <a:chExt cx="2334990" cy="2334990"/>
            </a:xfrm>
          </p:grpSpPr>
          <p:grpSp>
            <p:nvGrpSpPr>
              <p:cNvPr id="11281" name="Group 10"/>
              <p:cNvGrpSpPr>
                <a:grpSpLocks/>
              </p:cNvGrpSpPr>
              <p:nvPr/>
            </p:nvGrpSpPr>
            <p:grpSpPr bwMode="auto">
              <a:xfrm>
                <a:off x="3630515" y="1650227"/>
                <a:ext cx="2122718" cy="2122718"/>
                <a:chOff x="3630515" y="1650227"/>
                <a:chExt cx="2122718" cy="2122718"/>
              </a:xfrm>
            </p:grpSpPr>
            <p:sp>
              <p:nvSpPr>
                <p:cNvPr id="18" name="Oval 17"/>
                <p:cNvSpPr/>
                <p:nvPr/>
              </p:nvSpPr>
              <p:spPr bwMode="auto">
                <a:xfrm>
                  <a:off x="3632017" y="1650259"/>
                  <a:ext cx="2123188" cy="2123389"/>
                </a:xfrm>
                <a:prstGeom prst="ellipse">
                  <a:avLst/>
                </a:prstGeom>
                <a:solidFill>
                  <a:schemeClr val="tx1">
                    <a:lumMod val="85000"/>
                  </a:schemeClr>
                </a:solidFill>
                <a:ln>
                  <a:noFill/>
                </a:ln>
                <a:effectLst/>
                <a:extLst>
                  <a:ext uri="{91240B29-F687-4f45-9708-019B960494DF}"/>
                  <a:ext uri="{AF507438-7753-43e0-B8FC-AC1667EBCBE1}"/>
                </a:extLst>
              </p:spPr>
              <p:txBody>
                <a:bodyPr/>
                <a:lstStyle/>
                <a:p>
                  <a:pPr algn="ctr" eaLnBrk="1" hangingPunct="1">
                    <a:defRPr/>
                  </a:pPr>
                  <a:endParaRPr lang="en-US">
                    <a:ea typeface="ヒラギノ角ゴ ProN W3" charset="0"/>
                  </a:endParaRPr>
                </a:p>
              </p:txBody>
            </p:sp>
            <p:sp>
              <p:nvSpPr>
                <p:cNvPr id="19" name="Oval 18"/>
                <p:cNvSpPr/>
                <p:nvPr/>
              </p:nvSpPr>
              <p:spPr bwMode="auto">
                <a:xfrm>
                  <a:off x="3927976" y="2081372"/>
                  <a:ext cx="218753" cy="215557"/>
                </a:xfrm>
                <a:prstGeom prst="ellipse">
                  <a:avLst/>
                </a:prstGeom>
                <a:solidFill>
                  <a:schemeClr val="tx1">
                    <a:lumMod val="65000"/>
                  </a:schemeClr>
                </a:solidFill>
                <a:ln>
                  <a:noFill/>
                </a:ln>
                <a:effectLst/>
                <a:extLst>
                  <a:ext uri="{91240B29-F687-4f45-9708-019B960494DF}"/>
                  <a:ext uri="{AF507438-7753-43e0-B8FC-AC1667EBCBE1}"/>
                </a:extLst>
              </p:spPr>
              <p:txBody>
                <a:bodyPr/>
                <a:lstStyle/>
                <a:p>
                  <a:pPr algn="ctr" eaLnBrk="1" hangingPunct="1">
                    <a:defRPr/>
                  </a:pPr>
                  <a:endParaRPr lang="en-US">
                    <a:ea typeface="ヒラギノ角ゴ ProN W3" charset="0"/>
                  </a:endParaRPr>
                </a:p>
              </p:txBody>
            </p:sp>
            <p:sp>
              <p:nvSpPr>
                <p:cNvPr id="11290" name="Oval 19"/>
                <p:cNvSpPr>
                  <a:spLocks noChangeArrowheads="1"/>
                </p:cNvSpPr>
                <p:nvPr/>
              </p:nvSpPr>
              <p:spPr bwMode="auto">
                <a:xfrm>
                  <a:off x="4179596" y="2081808"/>
                  <a:ext cx="216024" cy="216024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algn="ctr"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1pPr>
                  <a:lvl2pPr marL="742950" indent="-285750" algn="ctr"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2pPr>
                  <a:lvl3pPr marL="1143000" indent="-228600" algn="ctr"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3pPr>
                  <a:lvl4pPr marL="1600200" indent="-228600" algn="ctr"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4pPr>
                  <a:lvl5pPr marL="2057400" indent="-228600" algn="ctr"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9pPr>
                </a:lstStyle>
                <a:p>
                  <a:pPr eaLnBrk="1" hangingPunct="1"/>
                  <a:endParaRPr lang="en-US" altLang="en-US"/>
                </a:p>
              </p:txBody>
            </p:sp>
            <p:sp>
              <p:nvSpPr>
                <p:cNvPr id="11291" name="Oval 20"/>
                <p:cNvSpPr>
                  <a:spLocks noChangeArrowheads="1"/>
                </p:cNvSpPr>
                <p:nvPr/>
              </p:nvSpPr>
              <p:spPr bwMode="auto">
                <a:xfrm>
                  <a:off x="4431320" y="2081808"/>
                  <a:ext cx="216024" cy="216024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algn="ctr"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1pPr>
                  <a:lvl2pPr marL="742950" indent="-285750" algn="ctr"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2pPr>
                  <a:lvl3pPr marL="1143000" indent="-228600" algn="ctr"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3pPr>
                  <a:lvl4pPr marL="1600200" indent="-228600" algn="ctr"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4pPr>
                  <a:lvl5pPr marL="2057400" indent="-228600" algn="ctr"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9pPr>
                </a:lstStyle>
                <a:p>
                  <a:pPr eaLnBrk="1" hangingPunct="1"/>
                  <a:endParaRPr lang="en-US" altLang="en-US"/>
                </a:p>
              </p:txBody>
            </p:sp>
            <p:sp>
              <p:nvSpPr>
                <p:cNvPr id="11292" name="Oval 21"/>
                <p:cNvSpPr>
                  <a:spLocks noChangeArrowheads="1"/>
                </p:cNvSpPr>
                <p:nvPr/>
              </p:nvSpPr>
              <p:spPr bwMode="auto">
                <a:xfrm>
                  <a:off x="4683044" y="2081808"/>
                  <a:ext cx="216024" cy="216024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algn="ctr"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1pPr>
                  <a:lvl2pPr marL="742950" indent="-285750" algn="ctr"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2pPr>
                  <a:lvl3pPr marL="1143000" indent="-228600" algn="ctr"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3pPr>
                  <a:lvl4pPr marL="1600200" indent="-228600" algn="ctr"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4pPr>
                  <a:lvl5pPr marL="2057400" indent="-228600" algn="ctr"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9pPr>
                </a:lstStyle>
                <a:p>
                  <a:pPr eaLnBrk="1" hangingPunct="1"/>
                  <a:endParaRPr lang="en-US" altLang="en-US"/>
                </a:p>
              </p:txBody>
            </p:sp>
            <p:sp>
              <p:nvSpPr>
                <p:cNvPr id="23" name="Oval 22"/>
                <p:cNvSpPr/>
                <p:nvPr/>
              </p:nvSpPr>
              <p:spPr bwMode="auto">
                <a:xfrm>
                  <a:off x="4938099" y="2081372"/>
                  <a:ext cx="215537" cy="215557"/>
                </a:xfrm>
                <a:prstGeom prst="ellipse">
                  <a:avLst/>
                </a:prstGeom>
                <a:solidFill>
                  <a:schemeClr val="tx1">
                    <a:lumMod val="65000"/>
                  </a:schemeClr>
                </a:solidFill>
                <a:ln>
                  <a:noFill/>
                </a:ln>
                <a:effectLst/>
                <a:extLst>
                  <a:ext uri="{91240B29-F687-4f45-9708-019B960494DF}"/>
                  <a:ext uri="{AF507438-7753-43e0-B8FC-AC1667EBCBE1}"/>
                </a:extLst>
              </p:spPr>
              <p:txBody>
                <a:bodyPr/>
                <a:lstStyle/>
                <a:p>
                  <a:pPr algn="ctr" eaLnBrk="1" hangingPunct="1">
                    <a:defRPr/>
                  </a:pPr>
                  <a:endParaRPr lang="en-US">
                    <a:ea typeface="ヒラギノ角ゴ ProN W3" charset="0"/>
                  </a:endParaRPr>
                </a:p>
              </p:txBody>
            </p:sp>
            <p:sp>
              <p:nvSpPr>
                <p:cNvPr id="11294" name="Oval 23"/>
                <p:cNvSpPr>
                  <a:spLocks noChangeArrowheads="1"/>
                </p:cNvSpPr>
                <p:nvPr/>
              </p:nvSpPr>
              <p:spPr bwMode="auto">
                <a:xfrm>
                  <a:off x="5186494" y="2081808"/>
                  <a:ext cx="216024" cy="216024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algn="ctr"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1pPr>
                  <a:lvl2pPr marL="742950" indent="-285750" algn="ctr"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2pPr>
                  <a:lvl3pPr marL="1143000" indent="-228600" algn="ctr"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3pPr>
                  <a:lvl4pPr marL="1600200" indent="-228600" algn="ctr"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4pPr>
                  <a:lvl5pPr marL="2057400" indent="-228600" algn="ctr"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9pPr>
                </a:lstStyle>
                <a:p>
                  <a:pPr eaLnBrk="1" hangingPunct="1"/>
                  <a:endParaRPr lang="en-US" altLang="en-US"/>
                </a:p>
              </p:txBody>
            </p:sp>
            <p:sp>
              <p:nvSpPr>
                <p:cNvPr id="25" name="Oval 24"/>
                <p:cNvSpPr/>
                <p:nvPr/>
              </p:nvSpPr>
              <p:spPr bwMode="auto">
                <a:xfrm>
                  <a:off x="4072740" y="2296929"/>
                  <a:ext cx="215535" cy="218773"/>
                </a:xfrm>
                <a:prstGeom prst="ellipse">
                  <a:avLst/>
                </a:prstGeom>
                <a:solidFill>
                  <a:schemeClr val="tx1">
                    <a:lumMod val="65000"/>
                  </a:schemeClr>
                </a:solidFill>
                <a:ln>
                  <a:noFill/>
                </a:ln>
                <a:effectLst/>
                <a:extLst>
                  <a:ext uri="{91240B29-F687-4f45-9708-019B960494DF}"/>
                  <a:ext uri="{AF507438-7753-43e0-B8FC-AC1667EBCBE1}"/>
                </a:extLst>
              </p:spPr>
              <p:txBody>
                <a:bodyPr/>
                <a:lstStyle/>
                <a:p>
                  <a:pPr algn="ctr" eaLnBrk="1" hangingPunct="1">
                    <a:defRPr/>
                  </a:pPr>
                  <a:endParaRPr lang="en-US">
                    <a:ea typeface="ヒラギノ角ゴ ProN W3" charset="0"/>
                  </a:endParaRPr>
                </a:p>
              </p:txBody>
            </p:sp>
            <p:sp>
              <p:nvSpPr>
                <p:cNvPr id="11296" name="Oval 25"/>
                <p:cNvSpPr>
                  <a:spLocks noChangeArrowheads="1"/>
                </p:cNvSpPr>
                <p:nvPr/>
              </p:nvSpPr>
              <p:spPr bwMode="auto">
                <a:xfrm>
                  <a:off x="4323450" y="2297832"/>
                  <a:ext cx="216024" cy="216024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algn="ctr"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1pPr>
                  <a:lvl2pPr marL="742950" indent="-285750" algn="ctr"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2pPr>
                  <a:lvl3pPr marL="1143000" indent="-228600" algn="ctr"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3pPr>
                  <a:lvl4pPr marL="1600200" indent="-228600" algn="ctr"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4pPr>
                  <a:lvl5pPr marL="2057400" indent="-228600" algn="ctr"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9pPr>
                </a:lstStyle>
                <a:p>
                  <a:pPr eaLnBrk="1" hangingPunct="1"/>
                  <a:endParaRPr lang="en-US" altLang="en-US"/>
                </a:p>
              </p:txBody>
            </p:sp>
            <p:sp>
              <p:nvSpPr>
                <p:cNvPr id="11297" name="Oval 26"/>
                <p:cNvSpPr>
                  <a:spLocks noChangeArrowheads="1"/>
                </p:cNvSpPr>
                <p:nvPr/>
              </p:nvSpPr>
              <p:spPr bwMode="auto">
                <a:xfrm>
                  <a:off x="4826898" y="2297832"/>
                  <a:ext cx="216024" cy="216024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algn="ctr"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1pPr>
                  <a:lvl2pPr marL="742950" indent="-285750" algn="ctr"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2pPr>
                  <a:lvl3pPr marL="1143000" indent="-228600" algn="ctr"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3pPr>
                  <a:lvl4pPr marL="1600200" indent="-228600" algn="ctr"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4pPr>
                  <a:lvl5pPr marL="2057400" indent="-228600" algn="ctr"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9pPr>
                </a:lstStyle>
                <a:p>
                  <a:pPr eaLnBrk="1" hangingPunct="1"/>
                  <a:endParaRPr lang="en-US" altLang="en-US"/>
                </a:p>
              </p:txBody>
            </p:sp>
            <p:sp>
              <p:nvSpPr>
                <p:cNvPr id="28" name="Oval 27"/>
                <p:cNvSpPr/>
                <p:nvPr/>
              </p:nvSpPr>
              <p:spPr bwMode="auto">
                <a:xfrm>
                  <a:off x="5079645" y="2296929"/>
                  <a:ext cx="215537" cy="218773"/>
                </a:xfrm>
                <a:prstGeom prst="ellipse">
                  <a:avLst/>
                </a:prstGeom>
                <a:solidFill>
                  <a:schemeClr val="tx1">
                    <a:lumMod val="65000"/>
                  </a:schemeClr>
                </a:solidFill>
                <a:ln>
                  <a:noFill/>
                </a:ln>
                <a:effectLst/>
                <a:extLst>
                  <a:ext uri="{91240B29-F687-4f45-9708-019B960494DF}"/>
                  <a:ext uri="{AF507438-7753-43e0-B8FC-AC1667EBCBE1}"/>
                </a:extLst>
              </p:spPr>
              <p:txBody>
                <a:bodyPr/>
                <a:lstStyle/>
                <a:p>
                  <a:pPr algn="ctr" eaLnBrk="1" hangingPunct="1">
                    <a:defRPr/>
                  </a:pPr>
                  <a:endParaRPr lang="en-US">
                    <a:ea typeface="ヒラギノ角ゴ ProN W3" charset="0"/>
                  </a:endParaRPr>
                </a:p>
              </p:txBody>
            </p:sp>
            <p:sp>
              <p:nvSpPr>
                <p:cNvPr id="11299" name="Oval 28"/>
                <p:cNvSpPr>
                  <a:spLocks noChangeArrowheads="1"/>
                </p:cNvSpPr>
                <p:nvPr/>
              </p:nvSpPr>
              <p:spPr bwMode="auto">
                <a:xfrm>
                  <a:off x="5330348" y="2297832"/>
                  <a:ext cx="216024" cy="216024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algn="ctr"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1pPr>
                  <a:lvl2pPr marL="742950" indent="-285750" algn="ctr"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2pPr>
                  <a:lvl3pPr marL="1143000" indent="-228600" algn="ctr"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3pPr>
                  <a:lvl4pPr marL="1600200" indent="-228600" algn="ctr"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4pPr>
                  <a:lvl5pPr marL="2057400" indent="-228600" algn="ctr"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9pPr>
                </a:lstStyle>
                <a:p>
                  <a:pPr eaLnBrk="1" hangingPunct="1"/>
                  <a:endParaRPr lang="en-US" altLang="en-US"/>
                </a:p>
              </p:txBody>
            </p:sp>
            <p:sp>
              <p:nvSpPr>
                <p:cNvPr id="30" name="Oval 29"/>
                <p:cNvSpPr/>
                <p:nvPr/>
              </p:nvSpPr>
              <p:spPr bwMode="auto">
                <a:xfrm>
                  <a:off x="3815384" y="2296929"/>
                  <a:ext cx="215535" cy="218773"/>
                </a:xfrm>
                <a:prstGeom prst="ellipse">
                  <a:avLst/>
                </a:prstGeom>
                <a:solidFill>
                  <a:schemeClr val="tx1">
                    <a:lumMod val="65000"/>
                  </a:schemeClr>
                </a:solidFill>
                <a:ln>
                  <a:noFill/>
                </a:ln>
                <a:effectLst/>
                <a:extLst>
                  <a:ext uri="{91240B29-F687-4f45-9708-019B960494DF}"/>
                  <a:ext uri="{AF507438-7753-43e0-B8FC-AC1667EBCBE1}"/>
                </a:extLst>
              </p:spPr>
              <p:txBody>
                <a:bodyPr/>
                <a:lstStyle/>
                <a:p>
                  <a:pPr algn="ctr" eaLnBrk="1" hangingPunct="1">
                    <a:defRPr/>
                  </a:pPr>
                  <a:endParaRPr lang="en-US">
                    <a:ea typeface="ヒラギノ角ゴ ProN W3" charset="0"/>
                  </a:endParaRPr>
                </a:p>
              </p:txBody>
            </p:sp>
            <p:sp>
              <p:nvSpPr>
                <p:cNvPr id="11301" name="Oval 30"/>
                <p:cNvSpPr>
                  <a:spLocks noChangeArrowheads="1"/>
                </p:cNvSpPr>
                <p:nvPr/>
              </p:nvSpPr>
              <p:spPr bwMode="auto">
                <a:xfrm>
                  <a:off x="4224126" y="2513856"/>
                  <a:ext cx="216024" cy="216024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algn="ctr"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1pPr>
                  <a:lvl2pPr marL="742950" indent="-285750" algn="ctr"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2pPr>
                  <a:lvl3pPr marL="1143000" indent="-228600" algn="ctr"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3pPr>
                  <a:lvl4pPr marL="1600200" indent="-228600" algn="ctr"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4pPr>
                  <a:lvl5pPr marL="2057400" indent="-228600" algn="ctr"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9pPr>
                </a:lstStyle>
                <a:p>
                  <a:pPr eaLnBrk="1" hangingPunct="1"/>
                  <a:endParaRPr lang="en-US" altLang="en-US"/>
                </a:p>
              </p:txBody>
            </p:sp>
            <p:sp>
              <p:nvSpPr>
                <p:cNvPr id="11302" name="Oval 31"/>
                <p:cNvSpPr>
                  <a:spLocks noChangeArrowheads="1"/>
                </p:cNvSpPr>
                <p:nvPr/>
              </p:nvSpPr>
              <p:spPr bwMode="auto">
                <a:xfrm>
                  <a:off x="4475850" y="2513856"/>
                  <a:ext cx="216024" cy="216024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algn="ctr"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1pPr>
                  <a:lvl2pPr marL="742950" indent="-285750" algn="ctr"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2pPr>
                  <a:lvl3pPr marL="1143000" indent="-228600" algn="ctr"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3pPr>
                  <a:lvl4pPr marL="1600200" indent="-228600" algn="ctr"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4pPr>
                  <a:lvl5pPr marL="2057400" indent="-228600" algn="ctr"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9pPr>
                </a:lstStyle>
                <a:p>
                  <a:pPr eaLnBrk="1" hangingPunct="1"/>
                  <a:endParaRPr lang="en-US" altLang="en-US"/>
                </a:p>
              </p:txBody>
            </p:sp>
            <p:sp>
              <p:nvSpPr>
                <p:cNvPr id="11303" name="Oval 32"/>
                <p:cNvSpPr>
                  <a:spLocks noChangeArrowheads="1"/>
                </p:cNvSpPr>
                <p:nvPr/>
              </p:nvSpPr>
              <p:spPr bwMode="auto">
                <a:xfrm>
                  <a:off x="4727574" y="2513856"/>
                  <a:ext cx="216024" cy="216024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algn="ctr"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1pPr>
                  <a:lvl2pPr marL="742950" indent="-285750" algn="ctr"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2pPr>
                  <a:lvl3pPr marL="1143000" indent="-228600" algn="ctr"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3pPr>
                  <a:lvl4pPr marL="1600200" indent="-228600" algn="ctr"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4pPr>
                  <a:lvl5pPr marL="2057400" indent="-228600" algn="ctr"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9pPr>
                </a:lstStyle>
                <a:p>
                  <a:pPr eaLnBrk="1" hangingPunct="1"/>
                  <a:endParaRPr lang="en-US" altLang="en-US"/>
                </a:p>
              </p:txBody>
            </p:sp>
            <p:sp>
              <p:nvSpPr>
                <p:cNvPr id="11304" name="Oval 33"/>
                <p:cNvSpPr>
                  <a:spLocks noChangeArrowheads="1"/>
                </p:cNvSpPr>
                <p:nvPr/>
              </p:nvSpPr>
              <p:spPr bwMode="auto">
                <a:xfrm>
                  <a:off x="4979298" y="2513856"/>
                  <a:ext cx="216024" cy="216024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algn="ctr"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1pPr>
                  <a:lvl2pPr marL="742950" indent="-285750" algn="ctr"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2pPr>
                  <a:lvl3pPr marL="1143000" indent="-228600" algn="ctr"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3pPr>
                  <a:lvl4pPr marL="1600200" indent="-228600" algn="ctr"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4pPr>
                  <a:lvl5pPr marL="2057400" indent="-228600" algn="ctr"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9pPr>
                </a:lstStyle>
                <a:p>
                  <a:pPr eaLnBrk="1" hangingPunct="1"/>
                  <a:endParaRPr lang="en-US" altLang="en-US"/>
                </a:p>
              </p:txBody>
            </p:sp>
            <p:sp>
              <p:nvSpPr>
                <p:cNvPr id="11305" name="Oval 34"/>
                <p:cNvSpPr>
                  <a:spLocks noChangeArrowheads="1"/>
                </p:cNvSpPr>
                <p:nvPr/>
              </p:nvSpPr>
              <p:spPr bwMode="auto">
                <a:xfrm>
                  <a:off x="5231022" y="2513856"/>
                  <a:ext cx="216024" cy="216024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algn="ctr"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1pPr>
                  <a:lvl2pPr marL="742950" indent="-285750" algn="ctr"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2pPr>
                  <a:lvl3pPr marL="1143000" indent="-228600" algn="ctr"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3pPr>
                  <a:lvl4pPr marL="1600200" indent="-228600" algn="ctr"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4pPr>
                  <a:lvl5pPr marL="2057400" indent="-228600" algn="ctr"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9pPr>
                </a:lstStyle>
                <a:p>
                  <a:pPr eaLnBrk="1" hangingPunct="1"/>
                  <a:endParaRPr lang="en-US" altLang="en-US"/>
                </a:p>
              </p:txBody>
            </p:sp>
            <p:sp>
              <p:nvSpPr>
                <p:cNvPr id="11306" name="Oval 35"/>
                <p:cNvSpPr>
                  <a:spLocks noChangeArrowheads="1"/>
                </p:cNvSpPr>
                <p:nvPr/>
              </p:nvSpPr>
              <p:spPr bwMode="auto">
                <a:xfrm>
                  <a:off x="5482748" y="2513856"/>
                  <a:ext cx="216024" cy="216024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algn="ctr"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1pPr>
                  <a:lvl2pPr marL="742950" indent="-285750" algn="ctr"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2pPr>
                  <a:lvl3pPr marL="1143000" indent="-228600" algn="ctr"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3pPr>
                  <a:lvl4pPr marL="1600200" indent="-228600" algn="ctr"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4pPr>
                  <a:lvl5pPr marL="2057400" indent="-228600" algn="ctr"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9pPr>
                </a:lstStyle>
                <a:p>
                  <a:pPr eaLnBrk="1" hangingPunct="1"/>
                  <a:endParaRPr lang="en-US" altLang="en-US"/>
                </a:p>
              </p:txBody>
            </p:sp>
            <p:sp>
              <p:nvSpPr>
                <p:cNvPr id="11307" name="Oval 36"/>
                <p:cNvSpPr>
                  <a:spLocks noChangeArrowheads="1"/>
                </p:cNvSpPr>
                <p:nvPr/>
              </p:nvSpPr>
              <p:spPr bwMode="auto">
                <a:xfrm>
                  <a:off x="3715419" y="2513856"/>
                  <a:ext cx="216024" cy="216024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algn="ctr"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1pPr>
                  <a:lvl2pPr marL="742950" indent="-285750" algn="ctr"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2pPr>
                  <a:lvl3pPr marL="1143000" indent="-228600" algn="ctr"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3pPr>
                  <a:lvl4pPr marL="1600200" indent="-228600" algn="ctr"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4pPr>
                  <a:lvl5pPr marL="2057400" indent="-228600" algn="ctr"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9pPr>
                </a:lstStyle>
                <a:p>
                  <a:pPr eaLnBrk="1" hangingPunct="1"/>
                  <a:endParaRPr lang="en-US" altLang="en-US"/>
                </a:p>
              </p:txBody>
            </p:sp>
            <p:sp>
              <p:nvSpPr>
                <p:cNvPr id="11308" name="Oval 37"/>
                <p:cNvSpPr>
                  <a:spLocks noChangeArrowheads="1"/>
                </p:cNvSpPr>
                <p:nvPr/>
              </p:nvSpPr>
              <p:spPr bwMode="auto">
                <a:xfrm>
                  <a:off x="3967145" y="2513856"/>
                  <a:ext cx="216024" cy="216024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algn="ctr"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1pPr>
                  <a:lvl2pPr marL="742950" indent="-285750" algn="ctr"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2pPr>
                  <a:lvl3pPr marL="1143000" indent="-228600" algn="ctr"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3pPr>
                  <a:lvl4pPr marL="1600200" indent="-228600" algn="ctr"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4pPr>
                  <a:lvl5pPr marL="2057400" indent="-228600" algn="ctr"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9pPr>
                </a:lstStyle>
                <a:p>
                  <a:pPr eaLnBrk="1" hangingPunct="1"/>
                  <a:endParaRPr lang="en-US" altLang="en-US"/>
                </a:p>
              </p:txBody>
            </p:sp>
            <p:sp>
              <p:nvSpPr>
                <p:cNvPr id="39" name="Oval 38"/>
                <p:cNvSpPr/>
                <p:nvPr/>
              </p:nvSpPr>
              <p:spPr bwMode="auto">
                <a:xfrm>
                  <a:off x="4593886" y="2731257"/>
                  <a:ext cx="215535" cy="215557"/>
                </a:xfrm>
                <a:prstGeom prst="ellipse">
                  <a:avLst/>
                </a:prstGeom>
                <a:solidFill>
                  <a:schemeClr val="tx1">
                    <a:lumMod val="65000"/>
                  </a:schemeClr>
                </a:solidFill>
                <a:ln>
                  <a:noFill/>
                </a:ln>
                <a:effectLst/>
                <a:extLst>
                  <a:ext uri="{91240B29-F687-4f45-9708-019B960494DF}"/>
                  <a:ext uri="{AF507438-7753-43e0-B8FC-AC1667EBCBE1}"/>
                </a:extLst>
              </p:spPr>
              <p:txBody>
                <a:bodyPr/>
                <a:lstStyle/>
                <a:p>
                  <a:pPr algn="ctr" eaLnBrk="1" hangingPunct="1">
                    <a:defRPr/>
                  </a:pPr>
                  <a:endParaRPr lang="en-US">
                    <a:ea typeface="ヒラギノ角ゴ ProN W3" charset="0"/>
                  </a:endParaRPr>
                </a:p>
              </p:txBody>
            </p:sp>
            <p:sp>
              <p:nvSpPr>
                <p:cNvPr id="40" name="Oval 39"/>
                <p:cNvSpPr/>
                <p:nvPr/>
              </p:nvSpPr>
              <p:spPr bwMode="auto">
                <a:xfrm>
                  <a:off x="4844808" y="2731257"/>
                  <a:ext cx="215535" cy="215557"/>
                </a:xfrm>
                <a:prstGeom prst="ellipse">
                  <a:avLst/>
                </a:prstGeom>
                <a:solidFill>
                  <a:schemeClr val="tx1">
                    <a:lumMod val="65000"/>
                  </a:schemeClr>
                </a:solidFill>
                <a:ln>
                  <a:noFill/>
                </a:ln>
                <a:effectLst/>
                <a:extLst>
                  <a:ext uri="{91240B29-F687-4f45-9708-019B960494DF}"/>
                  <a:ext uri="{AF507438-7753-43e0-B8FC-AC1667EBCBE1}"/>
                </a:extLst>
              </p:spPr>
              <p:txBody>
                <a:bodyPr/>
                <a:lstStyle/>
                <a:p>
                  <a:pPr algn="ctr" eaLnBrk="1" hangingPunct="1">
                    <a:defRPr/>
                  </a:pPr>
                  <a:endParaRPr lang="en-US">
                    <a:ea typeface="ヒラギノ角ゴ ProN W3" charset="0"/>
                  </a:endParaRPr>
                </a:p>
              </p:txBody>
            </p:sp>
            <p:sp>
              <p:nvSpPr>
                <p:cNvPr id="41" name="Oval 40"/>
                <p:cNvSpPr/>
                <p:nvPr/>
              </p:nvSpPr>
              <p:spPr bwMode="auto">
                <a:xfrm>
                  <a:off x="5098947" y="2731257"/>
                  <a:ext cx="215537" cy="215557"/>
                </a:xfrm>
                <a:prstGeom prst="ellipse">
                  <a:avLst/>
                </a:prstGeom>
                <a:solidFill>
                  <a:schemeClr val="tx1">
                    <a:lumMod val="65000"/>
                  </a:schemeClr>
                </a:solidFill>
                <a:ln>
                  <a:noFill/>
                </a:ln>
                <a:effectLst/>
                <a:extLst>
                  <a:ext uri="{91240B29-F687-4f45-9708-019B960494DF}"/>
                  <a:ext uri="{AF507438-7753-43e0-B8FC-AC1667EBCBE1}"/>
                </a:extLst>
              </p:spPr>
              <p:txBody>
                <a:bodyPr/>
                <a:lstStyle/>
                <a:p>
                  <a:pPr algn="ctr" eaLnBrk="1" hangingPunct="1">
                    <a:defRPr/>
                  </a:pPr>
                  <a:endParaRPr lang="en-US">
                    <a:ea typeface="ヒラギノ角ゴ ProN W3" charset="0"/>
                  </a:endParaRPr>
                </a:p>
              </p:txBody>
            </p:sp>
            <p:sp>
              <p:nvSpPr>
                <p:cNvPr id="42" name="Oval 41"/>
                <p:cNvSpPr/>
                <p:nvPr/>
              </p:nvSpPr>
              <p:spPr bwMode="auto">
                <a:xfrm>
                  <a:off x="5349869" y="2731257"/>
                  <a:ext cx="215537" cy="215557"/>
                </a:xfrm>
                <a:prstGeom prst="ellipse">
                  <a:avLst/>
                </a:prstGeom>
                <a:solidFill>
                  <a:schemeClr val="tx1">
                    <a:lumMod val="65000"/>
                  </a:schemeClr>
                </a:solidFill>
                <a:ln>
                  <a:noFill/>
                </a:ln>
                <a:effectLst/>
                <a:extLst>
                  <a:ext uri="{91240B29-F687-4f45-9708-019B960494DF}"/>
                  <a:ext uri="{AF507438-7753-43e0-B8FC-AC1667EBCBE1}"/>
                </a:extLst>
              </p:spPr>
              <p:txBody>
                <a:bodyPr/>
                <a:lstStyle/>
                <a:p>
                  <a:pPr algn="ctr" eaLnBrk="1" hangingPunct="1">
                    <a:defRPr/>
                  </a:pPr>
                  <a:endParaRPr lang="en-US">
                    <a:ea typeface="ヒラギノ角ゴ ProN W3" charset="0"/>
                  </a:endParaRPr>
                </a:p>
              </p:txBody>
            </p:sp>
            <p:sp>
              <p:nvSpPr>
                <p:cNvPr id="11313" name="Oval 42"/>
                <p:cNvSpPr>
                  <a:spLocks noChangeArrowheads="1"/>
                </p:cNvSpPr>
                <p:nvPr/>
              </p:nvSpPr>
              <p:spPr bwMode="auto">
                <a:xfrm>
                  <a:off x="4083673" y="2729880"/>
                  <a:ext cx="216024" cy="216024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algn="ctr"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1pPr>
                  <a:lvl2pPr marL="742950" indent="-285750" algn="ctr"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2pPr>
                  <a:lvl3pPr marL="1143000" indent="-228600" algn="ctr"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3pPr>
                  <a:lvl4pPr marL="1600200" indent="-228600" algn="ctr"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4pPr>
                  <a:lvl5pPr marL="2057400" indent="-228600" algn="ctr"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9pPr>
                </a:lstStyle>
                <a:p>
                  <a:pPr eaLnBrk="1" hangingPunct="1"/>
                  <a:endParaRPr lang="en-US" altLang="en-US"/>
                </a:p>
              </p:txBody>
            </p:sp>
            <p:sp>
              <p:nvSpPr>
                <p:cNvPr id="11314" name="Oval 43"/>
                <p:cNvSpPr>
                  <a:spLocks noChangeArrowheads="1"/>
                </p:cNvSpPr>
                <p:nvPr/>
              </p:nvSpPr>
              <p:spPr bwMode="auto">
                <a:xfrm>
                  <a:off x="4335399" y="2729880"/>
                  <a:ext cx="216024" cy="216024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algn="ctr"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1pPr>
                  <a:lvl2pPr marL="742950" indent="-285750" algn="ctr"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2pPr>
                  <a:lvl3pPr marL="1143000" indent="-228600" algn="ctr"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3pPr>
                  <a:lvl4pPr marL="1600200" indent="-228600" algn="ctr"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4pPr>
                  <a:lvl5pPr marL="2057400" indent="-228600" algn="ctr"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9pPr>
                </a:lstStyle>
                <a:p>
                  <a:pPr eaLnBrk="1" hangingPunct="1"/>
                  <a:endParaRPr lang="en-US" altLang="en-US"/>
                </a:p>
              </p:txBody>
            </p:sp>
            <p:sp>
              <p:nvSpPr>
                <p:cNvPr id="11315" name="Oval 44"/>
                <p:cNvSpPr>
                  <a:spLocks noChangeArrowheads="1"/>
                </p:cNvSpPr>
                <p:nvPr/>
              </p:nvSpPr>
              <p:spPr bwMode="auto">
                <a:xfrm>
                  <a:off x="4198419" y="2945437"/>
                  <a:ext cx="216024" cy="216024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algn="ctr"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1pPr>
                  <a:lvl2pPr marL="742950" indent="-285750" algn="ctr"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2pPr>
                  <a:lvl3pPr marL="1143000" indent="-228600" algn="ctr"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3pPr>
                  <a:lvl4pPr marL="1600200" indent="-228600" algn="ctr"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4pPr>
                  <a:lvl5pPr marL="2057400" indent="-228600" algn="ctr"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9pPr>
                </a:lstStyle>
                <a:p>
                  <a:pPr eaLnBrk="1" hangingPunct="1"/>
                  <a:endParaRPr lang="en-US" altLang="en-US"/>
                </a:p>
              </p:txBody>
            </p:sp>
            <p:sp>
              <p:nvSpPr>
                <p:cNvPr id="11316" name="Oval 45"/>
                <p:cNvSpPr>
                  <a:spLocks noChangeArrowheads="1"/>
                </p:cNvSpPr>
                <p:nvPr/>
              </p:nvSpPr>
              <p:spPr bwMode="auto">
                <a:xfrm>
                  <a:off x="4953591" y="2945437"/>
                  <a:ext cx="216024" cy="216024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algn="ctr"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1pPr>
                  <a:lvl2pPr marL="742950" indent="-285750" algn="ctr"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2pPr>
                  <a:lvl3pPr marL="1143000" indent="-228600" algn="ctr"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3pPr>
                  <a:lvl4pPr marL="1600200" indent="-228600" algn="ctr"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4pPr>
                  <a:lvl5pPr marL="2057400" indent="-228600" algn="ctr"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9pPr>
                </a:lstStyle>
                <a:p>
                  <a:pPr eaLnBrk="1" hangingPunct="1"/>
                  <a:endParaRPr lang="en-US" altLang="en-US"/>
                </a:p>
              </p:txBody>
            </p:sp>
            <p:sp>
              <p:nvSpPr>
                <p:cNvPr id="11317" name="Oval 46"/>
                <p:cNvSpPr>
                  <a:spLocks noChangeArrowheads="1"/>
                </p:cNvSpPr>
                <p:nvPr/>
              </p:nvSpPr>
              <p:spPr bwMode="auto">
                <a:xfrm>
                  <a:off x="3941438" y="2945437"/>
                  <a:ext cx="216024" cy="216024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algn="ctr"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1pPr>
                  <a:lvl2pPr marL="742950" indent="-285750" algn="ctr"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2pPr>
                  <a:lvl3pPr marL="1143000" indent="-228600" algn="ctr"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3pPr>
                  <a:lvl4pPr marL="1600200" indent="-228600" algn="ctr"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4pPr>
                  <a:lvl5pPr marL="2057400" indent="-228600" algn="ctr"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9pPr>
                </a:lstStyle>
                <a:p>
                  <a:pPr eaLnBrk="1" hangingPunct="1"/>
                  <a:endParaRPr lang="en-US" altLang="en-US"/>
                </a:p>
              </p:txBody>
            </p:sp>
            <p:sp>
              <p:nvSpPr>
                <p:cNvPr id="11318" name="Oval 47"/>
                <p:cNvSpPr>
                  <a:spLocks noChangeArrowheads="1"/>
                </p:cNvSpPr>
                <p:nvPr/>
              </p:nvSpPr>
              <p:spPr bwMode="auto">
                <a:xfrm>
                  <a:off x="4580236" y="3143400"/>
                  <a:ext cx="216024" cy="216024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algn="ctr"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1pPr>
                  <a:lvl2pPr marL="742950" indent="-285750" algn="ctr"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2pPr>
                  <a:lvl3pPr marL="1143000" indent="-228600" algn="ctr"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3pPr>
                  <a:lvl4pPr marL="1600200" indent="-228600" algn="ctr"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4pPr>
                  <a:lvl5pPr marL="2057400" indent="-228600" algn="ctr"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9pPr>
                </a:lstStyle>
                <a:p>
                  <a:pPr eaLnBrk="1" hangingPunct="1"/>
                  <a:endParaRPr lang="en-US" altLang="en-US"/>
                </a:p>
              </p:txBody>
            </p:sp>
            <p:sp>
              <p:nvSpPr>
                <p:cNvPr id="11319" name="Oval 48"/>
                <p:cNvSpPr>
                  <a:spLocks noChangeArrowheads="1"/>
                </p:cNvSpPr>
                <p:nvPr/>
              </p:nvSpPr>
              <p:spPr bwMode="auto">
                <a:xfrm>
                  <a:off x="4831960" y="3143400"/>
                  <a:ext cx="216024" cy="216024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algn="ctr"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1pPr>
                  <a:lvl2pPr marL="742950" indent="-285750" algn="ctr"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2pPr>
                  <a:lvl3pPr marL="1143000" indent="-228600" algn="ctr"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3pPr>
                  <a:lvl4pPr marL="1600200" indent="-228600" algn="ctr"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4pPr>
                  <a:lvl5pPr marL="2057400" indent="-228600" algn="ctr"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9pPr>
                </a:lstStyle>
                <a:p>
                  <a:pPr eaLnBrk="1" hangingPunct="1"/>
                  <a:endParaRPr lang="en-US" altLang="en-US"/>
                </a:p>
              </p:txBody>
            </p:sp>
            <p:sp>
              <p:nvSpPr>
                <p:cNvPr id="11320" name="Oval 49"/>
                <p:cNvSpPr>
                  <a:spLocks noChangeArrowheads="1"/>
                </p:cNvSpPr>
                <p:nvPr/>
              </p:nvSpPr>
              <p:spPr bwMode="auto">
                <a:xfrm>
                  <a:off x="5083684" y="3143400"/>
                  <a:ext cx="216024" cy="216024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algn="ctr"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1pPr>
                  <a:lvl2pPr marL="742950" indent="-285750" algn="ctr"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2pPr>
                  <a:lvl3pPr marL="1143000" indent="-228600" algn="ctr"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3pPr>
                  <a:lvl4pPr marL="1600200" indent="-228600" algn="ctr"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4pPr>
                  <a:lvl5pPr marL="2057400" indent="-228600" algn="ctr"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9pPr>
                </a:lstStyle>
                <a:p>
                  <a:pPr eaLnBrk="1" hangingPunct="1"/>
                  <a:endParaRPr lang="en-US" altLang="en-US"/>
                </a:p>
              </p:txBody>
            </p:sp>
            <p:sp>
              <p:nvSpPr>
                <p:cNvPr id="51" name="Oval 50"/>
                <p:cNvSpPr/>
                <p:nvPr/>
              </p:nvSpPr>
              <p:spPr bwMode="auto">
                <a:xfrm>
                  <a:off x="4072740" y="3143066"/>
                  <a:ext cx="215535" cy="215557"/>
                </a:xfrm>
                <a:prstGeom prst="ellipse">
                  <a:avLst/>
                </a:prstGeom>
                <a:solidFill>
                  <a:schemeClr val="tx1">
                    <a:lumMod val="65000"/>
                  </a:schemeClr>
                </a:solidFill>
                <a:ln>
                  <a:noFill/>
                </a:ln>
                <a:effectLst/>
                <a:extLst>
                  <a:ext uri="{91240B29-F687-4f45-9708-019B960494DF}"/>
                  <a:ext uri="{AF507438-7753-43e0-B8FC-AC1667EBCBE1}"/>
                </a:extLst>
              </p:spPr>
              <p:txBody>
                <a:bodyPr/>
                <a:lstStyle/>
                <a:p>
                  <a:pPr algn="ctr" eaLnBrk="1" hangingPunct="1">
                    <a:defRPr/>
                  </a:pPr>
                  <a:endParaRPr lang="en-US">
                    <a:ea typeface="ヒラギノ角ゴ ProN W3" charset="0"/>
                  </a:endParaRPr>
                </a:p>
              </p:txBody>
            </p:sp>
            <p:sp>
              <p:nvSpPr>
                <p:cNvPr id="52" name="Oval 51"/>
                <p:cNvSpPr/>
                <p:nvPr/>
              </p:nvSpPr>
              <p:spPr bwMode="auto">
                <a:xfrm>
                  <a:off x="4323662" y="3143066"/>
                  <a:ext cx="218753" cy="215557"/>
                </a:xfrm>
                <a:prstGeom prst="ellipse">
                  <a:avLst/>
                </a:prstGeom>
                <a:solidFill>
                  <a:schemeClr val="tx1">
                    <a:lumMod val="65000"/>
                  </a:schemeClr>
                </a:solidFill>
                <a:ln>
                  <a:noFill/>
                </a:ln>
                <a:effectLst/>
                <a:extLst>
                  <a:ext uri="{91240B29-F687-4f45-9708-019B960494DF}"/>
                  <a:ext uri="{AF507438-7753-43e0-B8FC-AC1667EBCBE1}"/>
                </a:extLst>
              </p:spPr>
              <p:txBody>
                <a:bodyPr/>
                <a:lstStyle/>
                <a:p>
                  <a:pPr algn="ctr" eaLnBrk="1" hangingPunct="1">
                    <a:defRPr/>
                  </a:pPr>
                  <a:endParaRPr lang="en-US">
                    <a:ea typeface="ヒラギノ角ゴ ProN W3" charset="0"/>
                  </a:endParaRPr>
                </a:p>
              </p:txBody>
            </p:sp>
            <p:sp>
              <p:nvSpPr>
                <p:cNvPr id="11323" name="Oval 52"/>
                <p:cNvSpPr>
                  <a:spLocks noChangeArrowheads="1"/>
                </p:cNvSpPr>
                <p:nvPr/>
              </p:nvSpPr>
              <p:spPr bwMode="auto">
                <a:xfrm>
                  <a:off x="4943201" y="3377485"/>
                  <a:ext cx="216024" cy="216024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algn="ctr"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1pPr>
                  <a:lvl2pPr marL="742950" indent="-285750" algn="ctr"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2pPr>
                  <a:lvl3pPr marL="1143000" indent="-228600" algn="ctr"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3pPr>
                  <a:lvl4pPr marL="1600200" indent="-228600" algn="ctr"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4pPr>
                  <a:lvl5pPr marL="2057400" indent="-228600" algn="ctr"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9pPr>
                </a:lstStyle>
                <a:p>
                  <a:pPr eaLnBrk="1" hangingPunct="1"/>
                  <a:endParaRPr lang="en-US" altLang="en-US"/>
                </a:p>
              </p:txBody>
            </p:sp>
            <p:sp>
              <p:nvSpPr>
                <p:cNvPr id="11324" name="Oval 53"/>
                <p:cNvSpPr>
                  <a:spLocks noChangeArrowheads="1"/>
                </p:cNvSpPr>
                <p:nvPr/>
              </p:nvSpPr>
              <p:spPr bwMode="auto">
                <a:xfrm>
                  <a:off x="4182770" y="3377485"/>
                  <a:ext cx="216024" cy="216024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algn="ctr"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1pPr>
                  <a:lvl2pPr marL="742950" indent="-285750" algn="ctr"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2pPr>
                  <a:lvl3pPr marL="1143000" indent="-228600" algn="ctr"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3pPr>
                  <a:lvl4pPr marL="1600200" indent="-228600" algn="ctr"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4pPr>
                  <a:lvl5pPr marL="2057400" indent="-228600" algn="ctr"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9pPr>
                </a:lstStyle>
                <a:p>
                  <a:pPr eaLnBrk="1" hangingPunct="1"/>
                  <a:endParaRPr lang="en-US" altLang="en-US"/>
                </a:p>
              </p:txBody>
            </p:sp>
            <p:sp>
              <p:nvSpPr>
                <p:cNvPr id="11325" name="Oval 54"/>
                <p:cNvSpPr>
                  <a:spLocks noChangeArrowheads="1"/>
                </p:cNvSpPr>
                <p:nvPr/>
              </p:nvSpPr>
              <p:spPr bwMode="auto">
                <a:xfrm>
                  <a:off x="4434496" y="3377485"/>
                  <a:ext cx="216024" cy="216024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algn="ctr"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1pPr>
                  <a:lvl2pPr marL="742950" indent="-285750" algn="ctr"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2pPr>
                  <a:lvl3pPr marL="1143000" indent="-228600" algn="ctr"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3pPr>
                  <a:lvl4pPr marL="1600200" indent="-228600" algn="ctr"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4pPr>
                  <a:lvl5pPr marL="2057400" indent="-228600" algn="ctr"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9pPr>
                </a:lstStyle>
                <a:p>
                  <a:pPr eaLnBrk="1" hangingPunct="1"/>
                  <a:endParaRPr lang="en-US" altLang="en-US"/>
                </a:p>
              </p:txBody>
            </p:sp>
            <p:sp>
              <p:nvSpPr>
                <p:cNvPr id="11326" name="Oval 55"/>
                <p:cNvSpPr>
                  <a:spLocks noChangeArrowheads="1"/>
                </p:cNvSpPr>
                <p:nvPr/>
              </p:nvSpPr>
              <p:spPr bwMode="auto">
                <a:xfrm>
                  <a:off x="4583318" y="1853703"/>
                  <a:ext cx="216024" cy="216024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algn="ctr"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1pPr>
                  <a:lvl2pPr marL="742950" indent="-285750" algn="ctr"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2pPr>
                  <a:lvl3pPr marL="1143000" indent="-228600" algn="ctr"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3pPr>
                  <a:lvl4pPr marL="1600200" indent="-228600" algn="ctr"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4pPr>
                  <a:lvl5pPr marL="2057400" indent="-228600" algn="ctr"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9pPr>
                </a:lstStyle>
                <a:p>
                  <a:pPr eaLnBrk="1" hangingPunct="1"/>
                  <a:endParaRPr lang="en-US" altLang="en-US"/>
                </a:p>
              </p:txBody>
            </p:sp>
            <p:sp>
              <p:nvSpPr>
                <p:cNvPr id="11327" name="Oval 56"/>
                <p:cNvSpPr>
                  <a:spLocks noChangeArrowheads="1"/>
                </p:cNvSpPr>
                <p:nvPr/>
              </p:nvSpPr>
              <p:spPr bwMode="auto">
                <a:xfrm>
                  <a:off x="4835044" y="1853703"/>
                  <a:ext cx="216024" cy="216024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algn="ctr"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1pPr>
                  <a:lvl2pPr marL="742950" indent="-285750" algn="ctr"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2pPr>
                  <a:lvl3pPr marL="1143000" indent="-228600" algn="ctr"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3pPr>
                  <a:lvl4pPr marL="1600200" indent="-228600" algn="ctr"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4pPr>
                  <a:lvl5pPr marL="2057400" indent="-228600" algn="ctr"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9pPr>
                </a:lstStyle>
                <a:p>
                  <a:pPr eaLnBrk="1" hangingPunct="1"/>
                  <a:endParaRPr lang="en-US" altLang="en-US"/>
                </a:p>
              </p:txBody>
            </p:sp>
          </p:grpSp>
          <p:grpSp>
            <p:nvGrpSpPr>
              <p:cNvPr id="11282" name="Group 11"/>
              <p:cNvGrpSpPr>
                <a:grpSpLocks/>
              </p:cNvGrpSpPr>
              <p:nvPr/>
            </p:nvGrpSpPr>
            <p:grpSpPr bwMode="auto">
              <a:xfrm>
                <a:off x="3515549" y="1544091"/>
                <a:ext cx="2334990" cy="2334990"/>
                <a:chOff x="3515549" y="1544091"/>
                <a:chExt cx="2334990" cy="2334990"/>
              </a:xfrm>
            </p:grpSpPr>
            <p:sp>
              <p:nvSpPr>
                <p:cNvPr id="13" name="Oval 12"/>
                <p:cNvSpPr/>
                <p:nvPr/>
              </p:nvSpPr>
              <p:spPr bwMode="auto">
                <a:xfrm>
                  <a:off x="3516206" y="1544091"/>
                  <a:ext cx="2335507" cy="2335728"/>
                </a:xfrm>
                <a:prstGeom prst="ellipse">
                  <a:avLst/>
                </a:prstGeom>
                <a:noFill/>
                <a:ln w="19050">
                  <a:solidFill>
                    <a:schemeClr val="tx1">
                      <a:lumMod val="50000"/>
                    </a:schemeClr>
                  </a:solidFill>
                  <a:prstDash val="sysDot"/>
                </a:ln>
                <a:effectLst/>
                <a:extLst>
                  <a:ext uri="{91240B29-F687-4f45-9708-019B960494DF}"/>
                  <a:ext uri="{AF507438-7753-43e0-B8FC-AC1667EBCBE1}"/>
                </a:extLst>
              </p:spPr>
              <p:txBody>
                <a:bodyPr/>
                <a:lstStyle/>
                <a:p>
                  <a:pPr algn="ctr" eaLnBrk="1" hangingPunct="1">
                    <a:defRPr/>
                  </a:pPr>
                  <a:endParaRPr lang="en-US">
                    <a:ea typeface="ヒラギノ角ゴ ProN W3" charset="0"/>
                  </a:endParaRPr>
                </a:p>
              </p:txBody>
            </p:sp>
            <p:sp>
              <p:nvSpPr>
                <p:cNvPr id="14" name="Chevron 13"/>
                <p:cNvSpPr/>
                <p:nvPr/>
              </p:nvSpPr>
              <p:spPr bwMode="auto">
                <a:xfrm rot="19260000">
                  <a:off x="5353086" y="3603135"/>
                  <a:ext cx="70773" cy="70780"/>
                </a:xfrm>
                <a:prstGeom prst="chevron">
                  <a:avLst/>
                </a:prstGeom>
                <a:solidFill>
                  <a:schemeClr val="tx1">
                    <a:lumMod val="50000"/>
                  </a:schemeClr>
                </a:solidFill>
                <a:ln>
                  <a:noFill/>
                </a:ln>
                <a:effectLst/>
                <a:extLst>
                  <a:ext uri="{91240B29-F687-4f45-9708-019B960494DF}"/>
                  <a:ext uri="{AF507438-7753-43e0-B8FC-AC1667EBCBE1}"/>
                </a:extLst>
              </p:spPr>
              <p:txBody>
                <a:bodyPr/>
                <a:lstStyle/>
                <a:p>
                  <a:pPr algn="ctr" eaLnBrk="1" hangingPunct="1">
                    <a:defRPr/>
                  </a:pPr>
                  <a:endParaRPr lang="en-US">
                    <a:ea typeface="ヒラギノ角ゴ ProN W3" charset="0"/>
                  </a:endParaRPr>
                </a:p>
              </p:txBody>
            </p:sp>
            <p:sp>
              <p:nvSpPr>
                <p:cNvPr id="15" name="Chevron 14"/>
                <p:cNvSpPr/>
                <p:nvPr/>
              </p:nvSpPr>
              <p:spPr bwMode="auto">
                <a:xfrm rot="13020000">
                  <a:off x="5369170" y="1756430"/>
                  <a:ext cx="70773" cy="73996"/>
                </a:xfrm>
                <a:prstGeom prst="chevron">
                  <a:avLst/>
                </a:prstGeom>
                <a:solidFill>
                  <a:schemeClr val="tx1">
                    <a:lumMod val="50000"/>
                  </a:schemeClr>
                </a:solidFill>
                <a:ln>
                  <a:noFill/>
                </a:ln>
                <a:effectLst/>
                <a:extLst>
                  <a:ext uri="{91240B29-F687-4f45-9708-019B960494DF}"/>
                  <a:ext uri="{AF507438-7753-43e0-B8FC-AC1667EBCBE1}"/>
                </a:extLst>
              </p:spPr>
              <p:txBody>
                <a:bodyPr/>
                <a:lstStyle/>
                <a:p>
                  <a:pPr algn="ctr" eaLnBrk="1" hangingPunct="1">
                    <a:defRPr/>
                  </a:pPr>
                  <a:endParaRPr lang="en-US">
                    <a:ea typeface="ヒラギノ角ゴ ProN W3" charset="0"/>
                  </a:endParaRPr>
                </a:p>
              </p:txBody>
            </p:sp>
            <p:sp>
              <p:nvSpPr>
                <p:cNvPr id="16" name="Chevron 15"/>
                <p:cNvSpPr/>
                <p:nvPr/>
              </p:nvSpPr>
              <p:spPr bwMode="auto">
                <a:xfrm rot="19320000" flipH="1" flipV="1">
                  <a:off x="3895806" y="1782168"/>
                  <a:ext cx="70773" cy="70780"/>
                </a:xfrm>
                <a:prstGeom prst="chevron">
                  <a:avLst/>
                </a:prstGeom>
                <a:solidFill>
                  <a:schemeClr val="tx1">
                    <a:lumMod val="50000"/>
                  </a:schemeClr>
                </a:solidFill>
                <a:ln>
                  <a:noFill/>
                </a:ln>
                <a:effectLst/>
                <a:extLst>
                  <a:ext uri="{91240B29-F687-4f45-9708-019B960494DF}"/>
                  <a:ext uri="{AF507438-7753-43e0-B8FC-AC1667EBCBE1}"/>
                </a:extLst>
              </p:spPr>
              <p:txBody>
                <a:bodyPr/>
                <a:lstStyle/>
                <a:p>
                  <a:pPr algn="ctr" eaLnBrk="1" hangingPunct="1">
                    <a:defRPr/>
                  </a:pPr>
                  <a:endParaRPr lang="en-US">
                    <a:ea typeface="ヒラギノ角ゴ ProN W3" charset="0"/>
                  </a:endParaRPr>
                </a:p>
              </p:txBody>
            </p:sp>
            <p:sp>
              <p:nvSpPr>
                <p:cNvPr id="17" name="Chevron 16"/>
                <p:cNvSpPr/>
                <p:nvPr/>
              </p:nvSpPr>
              <p:spPr bwMode="auto">
                <a:xfrm rot="3000000">
                  <a:off x="3794471" y="3476055"/>
                  <a:ext cx="73996" cy="70773"/>
                </a:xfrm>
                <a:prstGeom prst="chevron">
                  <a:avLst/>
                </a:prstGeom>
                <a:solidFill>
                  <a:schemeClr val="tx1">
                    <a:lumMod val="50000"/>
                  </a:schemeClr>
                </a:solidFill>
                <a:ln>
                  <a:noFill/>
                </a:ln>
                <a:effectLst/>
                <a:extLst>
                  <a:ext uri="{91240B29-F687-4f45-9708-019B960494DF}"/>
                  <a:ext uri="{AF507438-7753-43e0-B8FC-AC1667EBCBE1}"/>
                </a:extLst>
              </p:spPr>
              <p:txBody>
                <a:bodyPr/>
                <a:lstStyle/>
                <a:p>
                  <a:pPr algn="ctr" eaLnBrk="1" hangingPunct="1">
                    <a:defRPr/>
                  </a:pPr>
                  <a:endParaRPr lang="en-US">
                    <a:ea typeface="ヒラギノ角ゴ ProN W3" charset="0"/>
                  </a:endParaRPr>
                </a:p>
              </p:txBody>
            </p:sp>
          </p:grpSp>
        </p:grpSp>
        <p:sp>
          <p:nvSpPr>
            <p:cNvPr id="11272" name="TextBox 64"/>
            <p:cNvSpPr txBox="1">
              <a:spLocks noChangeArrowheads="1"/>
            </p:cNvSpPr>
            <p:nvPr/>
          </p:nvSpPr>
          <p:spPr bwMode="auto">
            <a:xfrm>
              <a:off x="288359" y="5450273"/>
              <a:ext cx="3339787" cy="10772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ctr">
                <a:defRPr sz="3200">
                  <a:solidFill>
                    <a:srgbClr val="FFFFFF"/>
                  </a:solidFill>
                  <a:latin typeface="Myriad Pro" charset="0"/>
                  <a:ea typeface="ヒラギノ角ゴ ProN W3" charset="-128"/>
                  <a:sym typeface="Myriad Pro" charset="0"/>
                </a:defRPr>
              </a:lvl1pPr>
              <a:lvl2pPr marL="742950" indent="-285750" algn="ctr">
                <a:defRPr sz="3200">
                  <a:solidFill>
                    <a:srgbClr val="FFFFFF"/>
                  </a:solidFill>
                  <a:latin typeface="Myriad Pro" charset="0"/>
                  <a:ea typeface="ヒラギノ角ゴ ProN W3" charset="-128"/>
                  <a:sym typeface="Myriad Pro" charset="0"/>
                </a:defRPr>
              </a:lvl2pPr>
              <a:lvl3pPr marL="1143000" indent="-228600" algn="ctr">
                <a:defRPr sz="3200">
                  <a:solidFill>
                    <a:srgbClr val="FFFFFF"/>
                  </a:solidFill>
                  <a:latin typeface="Myriad Pro" charset="0"/>
                  <a:ea typeface="ヒラギノ角ゴ ProN W3" charset="-128"/>
                  <a:sym typeface="Myriad Pro" charset="0"/>
                </a:defRPr>
              </a:lvl3pPr>
              <a:lvl4pPr marL="1600200" indent="-228600" algn="ctr">
                <a:defRPr sz="3200">
                  <a:solidFill>
                    <a:srgbClr val="FFFFFF"/>
                  </a:solidFill>
                  <a:latin typeface="Myriad Pro" charset="0"/>
                  <a:ea typeface="ヒラギノ角ゴ ProN W3" charset="-128"/>
                  <a:sym typeface="Myriad Pro" charset="0"/>
                </a:defRPr>
              </a:lvl4pPr>
              <a:lvl5pPr marL="2057400" indent="-228600" algn="ctr">
                <a:defRPr sz="3200">
                  <a:solidFill>
                    <a:srgbClr val="FFFFFF"/>
                  </a:solidFill>
                  <a:latin typeface="Myriad Pro" charset="0"/>
                  <a:ea typeface="ヒラギノ角ゴ ProN W3" charset="-128"/>
                  <a:sym typeface="Myriad Pro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FFFFFF"/>
                  </a:solidFill>
                  <a:latin typeface="Myriad Pro" charset="0"/>
                  <a:ea typeface="ヒラギノ角ゴ ProN W3" charset="-128"/>
                  <a:sym typeface="Myriad Pro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FFFFFF"/>
                  </a:solidFill>
                  <a:latin typeface="Myriad Pro" charset="0"/>
                  <a:ea typeface="ヒラギノ角ゴ ProN W3" charset="-128"/>
                  <a:sym typeface="Myriad Pro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FFFFFF"/>
                  </a:solidFill>
                  <a:latin typeface="Myriad Pro" charset="0"/>
                  <a:ea typeface="ヒラギノ角ゴ ProN W3" charset="-128"/>
                  <a:sym typeface="Myriad Pro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FFFFFF"/>
                  </a:solidFill>
                  <a:latin typeface="Myriad Pro" charset="0"/>
                  <a:ea typeface="ヒラギノ角ゴ ProN W3" charset="-128"/>
                  <a:sym typeface="Myriad Pro" charset="0"/>
                </a:defRPr>
              </a:lvl9pPr>
            </a:lstStyle>
            <a:p>
              <a:pPr eaLnBrk="1" hangingPunct="1"/>
              <a:r>
                <a:rPr lang="en-US" altLang="en-US"/>
                <a:t>Galaxy-Kickstarter </a:t>
              </a:r>
            </a:p>
            <a:p>
              <a:pPr eaLnBrk="1" hangingPunct="1"/>
              <a:r>
                <a:rPr lang="en-US" altLang="en-US"/>
                <a:t>Playbook</a:t>
              </a:r>
            </a:p>
          </p:txBody>
        </p:sp>
        <p:sp>
          <p:nvSpPr>
            <p:cNvPr id="11273" name="TextBox 65"/>
            <p:cNvSpPr txBox="1">
              <a:spLocks noChangeArrowheads="1"/>
            </p:cNvSpPr>
            <p:nvPr/>
          </p:nvSpPr>
          <p:spPr bwMode="auto">
            <a:xfrm>
              <a:off x="184150" y="6440479"/>
              <a:ext cx="3548203" cy="4616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ctr">
                <a:defRPr sz="3200">
                  <a:solidFill>
                    <a:srgbClr val="FFFFFF"/>
                  </a:solidFill>
                  <a:latin typeface="Myriad Pro" charset="0"/>
                  <a:ea typeface="ヒラギノ角ゴ ProN W3" charset="-128"/>
                  <a:sym typeface="Myriad Pro" charset="0"/>
                </a:defRPr>
              </a:lvl1pPr>
              <a:lvl2pPr marL="742950" indent="-285750" algn="ctr">
                <a:defRPr sz="3200">
                  <a:solidFill>
                    <a:srgbClr val="FFFFFF"/>
                  </a:solidFill>
                  <a:latin typeface="Myriad Pro" charset="0"/>
                  <a:ea typeface="ヒラギノ角ゴ ProN W3" charset="-128"/>
                  <a:sym typeface="Myriad Pro" charset="0"/>
                </a:defRPr>
              </a:lvl2pPr>
              <a:lvl3pPr marL="1143000" indent="-228600" algn="ctr">
                <a:defRPr sz="3200">
                  <a:solidFill>
                    <a:srgbClr val="FFFFFF"/>
                  </a:solidFill>
                  <a:latin typeface="Myriad Pro" charset="0"/>
                  <a:ea typeface="ヒラギノ角ゴ ProN W3" charset="-128"/>
                  <a:sym typeface="Myriad Pro" charset="0"/>
                </a:defRPr>
              </a:lvl3pPr>
              <a:lvl4pPr marL="1600200" indent="-228600" algn="ctr">
                <a:defRPr sz="3200">
                  <a:solidFill>
                    <a:srgbClr val="FFFFFF"/>
                  </a:solidFill>
                  <a:latin typeface="Myriad Pro" charset="0"/>
                  <a:ea typeface="ヒラギノ角ゴ ProN W3" charset="-128"/>
                  <a:sym typeface="Myriad Pro" charset="0"/>
                </a:defRPr>
              </a:lvl4pPr>
              <a:lvl5pPr marL="2057400" indent="-228600" algn="ctr">
                <a:defRPr sz="3200">
                  <a:solidFill>
                    <a:srgbClr val="FFFFFF"/>
                  </a:solidFill>
                  <a:latin typeface="Myriad Pro" charset="0"/>
                  <a:ea typeface="ヒラギノ角ゴ ProN W3" charset="-128"/>
                  <a:sym typeface="Myriad Pro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FFFFFF"/>
                  </a:solidFill>
                  <a:latin typeface="Myriad Pro" charset="0"/>
                  <a:ea typeface="ヒラギノ角ゴ ProN W3" charset="-128"/>
                  <a:sym typeface="Myriad Pro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FFFFFF"/>
                  </a:solidFill>
                  <a:latin typeface="Myriad Pro" charset="0"/>
                  <a:ea typeface="ヒラギノ角ゴ ProN W3" charset="-128"/>
                  <a:sym typeface="Myriad Pro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FFFFFF"/>
                  </a:solidFill>
                  <a:latin typeface="Myriad Pro" charset="0"/>
                  <a:ea typeface="ヒラギノ角ゴ ProN W3" charset="-128"/>
                  <a:sym typeface="Myriad Pro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FFFFFF"/>
                  </a:solidFill>
                  <a:latin typeface="Myriad Pro" charset="0"/>
                  <a:ea typeface="ヒラギノ角ゴ ProN W3" charset="-128"/>
                  <a:sym typeface="Myriad Pro" charset="0"/>
                </a:defRPr>
              </a:lvl9pPr>
            </a:lstStyle>
            <a:p>
              <a:pPr eaLnBrk="1" hangingPunct="1"/>
              <a:r>
                <a:rPr lang="en-US" altLang="en-US" sz="2000">
                  <a:latin typeface="Myriad Pro Light" charset="0"/>
                </a:rPr>
                <a:t>artbio.github.io/ansible-artimed</a:t>
              </a:r>
              <a:r>
                <a:rPr lang="en-US" altLang="en-US" sz="2400">
                  <a:latin typeface="Myriad Pro Light" charset="0"/>
                </a:rPr>
                <a:t>/</a:t>
              </a:r>
            </a:p>
          </p:txBody>
        </p:sp>
        <p:sp>
          <p:nvSpPr>
            <p:cNvPr id="11274" name="TextBox 66"/>
            <p:cNvSpPr txBox="1">
              <a:spLocks noChangeArrowheads="1"/>
            </p:cNvSpPr>
            <p:nvPr/>
          </p:nvSpPr>
          <p:spPr bwMode="auto">
            <a:xfrm>
              <a:off x="3763525" y="5466321"/>
              <a:ext cx="3309326" cy="10772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ctr">
                <a:defRPr sz="3200">
                  <a:solidFill>
                    <a:srgbClr val="FFFFFF"/>
                  </a:solidFill>
                  <a:latin typeface="Myriad Pro" charset="0"/>
                  <a:ea typeface="ヒラギノ角ゴ ProN W3" charset="-128"/>
                  <a:sym typeface="Myriad Pro" charset="0"/>
                </a:defRPr>
              </a:lvl1pPr>
              <a:lvl2pPr marL="742950" indent="-285750" algn="ctr">
                <a:defRPr sz="3200">
                  <a:solidFill>
                    <a:srgbClr val="FFFFFF"/>
                  </a:solidFill>
                  <a:latin typeface="Myriad Pro" charset="0"/>
                  <a:ea typeface="ヒラギノ角ゴ ProN W3" charset="-128"/>
                  <a:sym typeface="Myriad Pro" charset="0"/>
                </a:defRPr>
              </a:lvl2pPr>
              <a:lvl3pPr marL="1143000" indent="-228600" algn="ctr">
                <a:defRPr sz="3200">
                  <a:solidFill>
                    <a:srgbClr val="FFFFFF"/>
                  </a:solidFill>
                  <a:latin typeface="Myriad Pro" charset="0"/>
                  <a:ea typeface="ヒラギノ角ゴ ProN W3" charset="-128"/>
                  <a:sym typeface="Myriad Pro" charset="0"/>
                </a:defRPr>
              </a:lvl3pPr>
              <a:lvl4pPr marL="1600200" indent="-228600" algn="ctr">
                <a:defRPr sz="3200">
                  <a:solidFill>
                    <a:srgbClr val="FFFFFF"/>
                  </a:solidFill>
                  <a:latin typeface="Myriad Pro" charset="0"/>
                  <a:ea typeface="ヒラギノ角ゴ ProN W3" charset="-128"/>
                  <a:sym typeface="Myriad Pro" charset="0"/>
                </a:defRPr>
              </a:lvl4pPr>
              <a:lvl5pPr marL="2057400" indent="-228600" algn="ctr">
                <a:defRPr sz="3200">
                  <a:solidFill>
                    <a:srgbClr val="FFFFFF"/>
                  </a:solidFill>
                  <a:latin typeface="Myriad Pro" charset="0"/>
                  <a:ea typeface="ヒラギノ角ゴ ProN W3" charset="-128"/>
                  <a:sym typeface="Myriad Pro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FFFFFF"/>
                  </a:solidFill>
                  <a:latin typeface="Myriad Pro" charset="0"/>
                  <a:ea typeface="ヒラギノ角ゴ ProN W3" charset="-128"/>
                  <a:sym typeface="Myriad Pro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FFFFFF"/>
                  </a:solidFill>
                  <a:latin typeface="Myriad Pro" charset="0"/>
                  <a:ea typeface="ヒラギノ角ゴ ProN W3" charset="-128"/>
                  <a:sym typeface="Myriad Pro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FFFFFF"/>
                  </a:solidFill>
                  <a:latin typeface="Myriad Pro" charset="0"/>
                  <a:ea typeface="ヒラギノ角ゴ ProN W3" charset="-128"/>
                  <a:sym typeface="Myriad Pro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FFFFFF"/>
                  </a:solidFill>
                  <a:latin typeface="Myriad Pro" charset="0"/>
                  <a:ea typeface="ヒラギノ角ゴ ProN W3" charset="-128"/>
                  <a:sym typeface="Myriad Pro" charset="0"/>
                </a:defRPr>
              </a:lvl9pPr>
            </a:lstStyle>
            <a:p>
              <a:pPr eaLnBrk="1" hangingPunct="1"/>
              <a:r>
                <a:rPr lang="en-US" altLang="en-US"/>
                <a:t>Galaxy-CloudMan</a:t>
              </a:r>
            </a:p>
            <a:p>
              <a:pPr eaLnBrk="1" hangingPunct="1"/>
              <a:r>
                <a:rPr lang="en-US" altLang="en-US"/>
                <a:t>Playbook</a:t>
              </a:r>
            </a:p>
          </p:txBody>
        </p:sp>
        <p:sp>
          <p:nvSpPr>
            <p:cNvPr id="11275" name="TextBox 67"/>
            <p:cNvSpPr txBox="1">
              <a:spLocks noChangeArrowheads="1"/>
            </p:cNvSpPr>
            <p:nvPr/>
          </p:nvSpPr>
          <p:spPr bwMode="auto">
            <a:xfrm>
              <a:off x="3780499" y="6459355"/>
              <a:ext cx="2982273" cy="7079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ctr">
                <a:defRPr sz="3200">
                  <a:solidFill>
                    <a:srgbClr val="FFFFFF"/>
                  </a:solidFill>
                  <a:latin typeface="Myriad Pro" charset="0"/>
                  <a:ea typeface="ヒラギノ角ゴ ProN W3" charset="-128"/>
                  <a:sym typeface="Myriad Pro" charset="0"/>
                </a:defRPr>
              </a:lvl1pPr>
              <a:lvl2pPr marL="742950" indent="-285750" algn="ctr">
                <a:defRPr sz="3200">
                  <a:solidFill>
                    <a:srgbClr val="FFFFFF"/>
                  </a:solidFill>
                  <a:latin typeface="Myriad Pro" charset="0"/>
                  <a:ea typeface="ヒラギノ角ゴ ProN W3" charset="-128"/>
                  <a:sym typeface="Myriad Pro" charset="0"/>
                </a:defRPr>
              </a:lvl2pPr>
              <a:lvl3pPr marL="1143000" indent="-228600" algn="ctr">
                <a:defRPr sz="3200">
                  <a:solidFill>
                    <a:srgbClr val="FFFFFF"/>
                  </a:solidFill>
                  <a:latin typeface="Myriad Pro" charset="0"/>
                  <a:ea typeface="ヒラギノ角ゴ ProN W3" charset="-128"/>
                  <a:sym typeface="Myriad Pro" charset="0"/>
                </a:defRPr>
              </a:lvl3pPr>
              <a:lvl4pPr marL="1600200" indent="-228600" algn="ctr">
                <a:defRPr sz="3200">
                  <a:solidFill>
                    <a:srgbClr val="FFFFFF"/>
                  </a:solidFill>
                  <a:latin typeface="Myriad Pro" charset="0"/>
                  <a:ea typeface="ヒラギノ角ゴ ProN W3" charset="-128"/>
                  <a:sym typeface="Myriad Pro" charset="0"/>
                </a:defRPr>
              </a:lvl4pPr>
              <a:lvl5pPr marL="2057400" indent="-228600" algn="ctr">
                <a:defRPr sz="3200">
                  <a:solidFill>
                    <a:srgbClr val="FFFFFF"/>
                  </a:solidFill>
                  <a:latin typeface="Myriad Pro" charset="0"/>
                  <a:ea typeface="ヒラギノ角ゴ ProN W3" charset="-128"/>
                  <a:sym typeface="Myriad Pro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FFFFFF"/>
                  </a:solidFill>
                  <a:latin typeface="Myriad Pro" charset="0"/>
                  <a:ea typeface="ヒラギノ角ゴ ProN W3" charset="-128"/>
                  <a:sym typeface="Myriad Pro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FFFFFF"/>
                  </a:solidFill>
                  <a:latin typeface="Myriad Pro" charset="0"/>
                  <a:ea typeface="ヒラギノ角ゴ ProN W3" charset="-128"/>
                  <a:sym typeface="Myriad Pro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FFFFFF"/>
                  </a:solidFill>
                  <a:latin typeface="Myriad Pro" charset="0"/>
                  <a:ea typeface="ヒラギノ角ゴ ProN W3" charset="-128"/>
                  <a:sym typeface="Myriad Pro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FFFFFF"/>
                  </a:solidFill>
                  <a:latin typeface="Myriad Pro" charset="0"/>
                  <a:ea typeface="ヒラギノ角ゴ ProN W3" charset="-128"/>
                  <a:sym typeface="Myriad Pro" charset="0"/>
                </a:defRPr>
              </a:lvl9pPr>
            </a:lstStyle>
            <a:p>
              <a:pPr eaLnBrk="1" hangingPunct="1"/>
              <a:r>
                <a:rPr lang="en-US" altLang="en-US" sz="2000">
                  <a:latin typeface="Myriad Pro Light" charset="0"/>
                </a:rPr>
                <a:t>github.com/galaxyproject/</a:t>
              </a:r>
            </a:p>
            <a:p>
              <a:pPr eaLnBrk="1" hangingPunct="1"/>
              <a:r>
                <a:rPr lang="en-US" altLang="en-US" sz="2000">
                  <a:latin typeface="Myriad Pro Light" charset="0"/>
                </a:rPr>
                <a:t>galaxy-cloudman-playbook</a:t>
              </a:r>
              <a:endParaRPr lang="en-US" altLang="en-US" sz="2400">
                <a:latin typeface="Myriad Pro Light" charset="0"/>
              </a:endParaRPr>
            </a:p>
          </p:txBody>
        </p:sp>
        <p:sp>
          <p:nvSpPr>
            <p:cNvPr id="11276" name="TextBox 68"/>
            <p:cNvSpPr txBox="1">
              <a:spLocks noChangeArrowheads="1"/>
            </p:cNvSpPr>
            <p:nvPr/>
          </p:nvSpPr>
          <p:spPr bwMode="auto">
            <a:xfrm>
              <a:off x="7446149" y="5488848"/>
              <a:ext cx="2084481" cy="10772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ctr">
                <a:defRPr sz="3200">
                  <a:solidFill>
                    <a:srgbClr val="FFFFFF"/>
                  </a:solidFill>
                  <a:latin typeface="Myriad Pro" charset="0"/>
                  <a:ea typeface="ヒラギノ角ゴ ProN W3" charset="-128"/>
                  <a:sym typeface="Myriad Pro" charset="0"/>
                </a:defRPr>
              </a:lvl1pPr>
              <a:lvl2pPr marL="742950" indent="-285750" algn="ctr">
                <a:defRPr sz="3200">
                  <a:solidFill>
                    <a:srgbClr val="FFFFFF"/>
                  </a:solidFill>
                  <a:latin typeface="Myriad Pro" charset="0"/>
                  <a:ea typeface="ヒラギノ角ゴ ProN W3" charset="-128"/>
                  <a:sym typeface="Myriad Pro" charset="0"/>
                </a:defRPr>
              </a:lvl2pPr>
              <a:lvl3pPr marL="1143000" indent="-228600" algn="ctr">
                <a:defRPr sz="3200">
                  <a:solidFill>
                    <a:srgbClr val="FFFFFF"/>
                  </a:solidFill>
                  <a:latin typeface="Myriad Pro" charset="0"/>
                  <a:ea typeface="ヒラギノ角ゴ ProN W3" charset="-128"/>
                  <a:sym typeface="Myriad Pro" charset="0"/>
                </a:defRPr>
              </a:lvl3pPr>
              <a:lvl4pPr marL="1600200" indent="-228600" algn="ctr">
                <a:defRPr sz="3200">
                  <a:solidFill>
                    <a:srgbClr val="FFFFFF"/>
                  </a:solidFill>
                  <a:latin typeface="Myriad Pro" charset="0"/>
                  <a:ea typeface="ヒラギノ角ゴ ProN W3" charset="-128"/>
                  <a:sym typeface="Myriad Pro" charset="0"/>
                </a:defRPr>
              </a:lvl4pPr>
              <a:lvl5pPr marL="2057400" indent="-228600" algn="ctr">
                <a:defRPr sz="3200">
                  <a:solidFill>
                    <a:srgbClr val="FFFFFF"/>
                  </a:solidFill>
                  <a:latin typeface="Myriad Pro" charset="0"/>
                  <a:ea typeface="ヒラギノ角ゴ ProN W3" charset="-128"/>
                  <a:sym typeface="Myriad Pro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FFFFFF"/>
                  </a:solidFill>
                  <a:latin typeface="Myriad Pro" charset="0"/>
                  <a:ea typeface="ヒラギノ角ゴ ProN W3" charset="-128"/>
                  <a:sym typeface="Myriad Pro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FFFFFF"/>
                  </a:solidFill>
                  <a:latin typeface="Myriad Pro" charset="0"/>
                  <a:ea typeface="ヒラギノ角ゴ ProN W3" charset="-128"/>
                  <a:sym typeface="Myriad Pro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FFFFFF"/>
                  </a:solidFill>
                  <a:latin typeface="Myriad Pro" charset="0"/>
                  <a:ea typeface="ヒラギノ角ゴ ProN W3" charset="-128"/>
                  <a:sym typeface="Myriad Pro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FFFFFF"/>
                  </a:solidFill>
                  <a:latin typeface="Myriad Pro" charset="0"/>
                  <a:ea typeface="ヒラギノ角ゴ ProN W3" charset="-128"/>
                  <a:sym typeface="Myriad Pro" charset="0"/>
                </a:defRPr>
              </a:lvl9pPr>
            </a:lstStyle>
            <a:p>
              <a:pPr eaLnBrk="1" hangingPunct="1"/>
              <a:r>
                <a:rPr lang="en-US" altLang="en-US"/>
                <a:t>Use-Galaxy</a:t>
              </a:r>
            </a:p>
            <a:p>
              <a:pPr eaLnBrk="1" hangingPunct="1"/>
              <a:r>
                <a:rPr lang="en-US" altLang="en-US"/>
                <a:t>Playbook</a:t>
              </a:r>
            </a:p>
          </p:txBody>
        </p:sp>
        <p:sp>
          <p:nvSpPr>
            <p:cNvPr id="11277" name="TextBox 69"/>
            <p:cNvSpPr txBox="1">
              <a:spLocks noChangeArrowheads="1"/>
            </p:cNvSpPr>
            <p:nvPr/>
          </p:nvSpPr>
          <p:spPr bwMode="auto">
            <a:xfrm>
              <a:off x="6850702" y="6481882"/>
              <a:ext cx="2982273" cy="7079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ctr">
                <a:defRPr sz="3200">
                  <a:solidFill>
                    <a:srgbClr val="FFFFFF"/>
                  </a:solidFill>
                  <a:latin typeface="Myriad Pro" charset="0"/>
                  <a:ea typeface="ヒラギノ角ゴ ProN W3" charset="-128"/>
                  <a:sym typeface="Myriad Pro" charset="0"/>
                </a:defRPr>
              </a:lvl1pPr>
              <a:lvl2pPr marL="742950" indent="-285750" algn="ctr">
                <a:defRPr sz="3200">
                  <a:solidFill>
                    <a:srgbClr val="FFFFFF"/>
                  </a:solidFill>
                  <a:latin typeface="Myriad Pro" charset="0"/>
                  <a:ea typeface="ヒラギノ角ゴ ProN W3" charset="-128"/>
                  <a:sym typeface="Myriad Pro" charset="0"/>
                </a:defRPr>
              </a:lvl2pPr>
              <a:lvl3pPr marL="1143000" indent="-228600" algn="ctr">
                <a:defRPr sz="3200">
                  <a:solidFill>
                    <a:srgbClr val="FFFFFF"/>
                  </a:solidFill>
                  <a:latin typeface="Myriad Pro" charset="0"/>
                  <a:ea typeface="ヒラギノ角ゴ ProN W3" charset="-128"/>
                  <a:sym typeface="Myriad Pro" charset="0"/>
                </a:defRPr>
              </a:lvl3pPr>
              <a:lvl4pPr marL="1600200" indent="-228600" algn="ctr">
                <a:defRPr sz="3200">
                  <a:solidFill>
                    <a:srgbClr val="FFFFFF"/>
                  </a:solidFill>
                  <a:latin typeface="Myriad Pro" charset="0"/>
                  <a:ea typeface="ヒラギノ角ゴ ProN W3" charset="-128"/>
                  <a:sym typeface="Myriad Pro" charset="0"/>
                </a:defRPr>
              </a:lvl4pPr>
              <a:lvl5pPr marL="2057400" indent="-228600" algn="ctr">
                <a:defRPr sz="3200">
                  <a:solidFill>
                    <a:srgbClr val="FFFFFF"/>
                  </a:solidFill>
                  <a:latin typeface="Myriad Pro" charset="0"/>
                  <a:ea typeface="ヒラギノ角ゴ ProN W3" charset="-128"/>
                  <a:sym typeface="Myriad Pro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FFFFFF"/>
                  </a:solidFill>
                  <a:latin typeface="Myriad Pro" charset="0"/>
                  <a:ea typeface="ヒラギノ角ゴ ProN W3" charset="-128"/>
                  <a:sym typeface="Myriad Pro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FFFFFF"/>
                  </a:solidFill>
                  <a:latin typeface="Myriad Pro" charset="0"/>
                  <a:ea typeface="ヒラギノ角ゴ ProN W3" charset="-128"/>
                  <a:sym typeface="Myriad Pro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FFFFFF"/>
                  </a:solidFill>
                  <a:latin typeface="Myriad Pro" charset="0"/>
                  <a:ea typeface="ヒラギノ角ゴ ProN W3" charset="-128"/>
                  <a:sym typeface="Myriad Pro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FFFFFF"/>
                  </a:solidFill>
                  <a:latin typeface="Myriad Pro" charset="0"/>
                  <a:ea typeface="ヒラギノ角ゴ ProN W3" charset="-128"/>
                  <a:sym typeface="Myriad Pro" charset="0"/>
                </a:defRPr>
              </a:lvl9pPr>
            </a:lstStyle>
            <a:p>
              <a:pPr eaLnBrk="1" hangingPunct="1"/>
              <a:r>
                <a:rPr lang="en-US" altLang="en-US" sz="2000">
                  <a:latin typeface="Myriad Pro Light" charset="0"/>
                </a:rPr>
                <a:t>github.com/galaxyproject/</a:t>
              </a:r>
            </a:p>
            <a:p>
              <a:pPr eaLnBrk="1" hangingPunct="1"/>
              <a:r>
                <a:rPr lang="en-US" altLang="en-US" sz="2000">
                  <a:latin typeface="Myriad Pro Light" charset="0"/>
                </a:rPr>
                <a:t>usegalaxy-playbook</a:t>
              </a:r>
              <a:endParaRPr lang="en-US" altLang="en-US" sz="2400">
                <a:latin typeface="Myriad Pro Light" charset="0"/>
              </a:endParaRPr>
            </a:p>
          </p:txBody>
        </p:sp>
        <p:grpSp>
          <p:nvGrpSpPr>
            <p:cNvPr id="69" name="Group 68"/>
            <p:cNvGrpSpPr/>
            <p:nvPr/>
          </p:nvGrpSpPr>
          <p:grpSpPr>
            <a:xfrm>
              <a:off x="7763783" y="4124118"/>
              <a:ext cx="1156109" cy="1156109"/>
              <a:chOff x="6934200" y="1793875"/>
              <a:chExt cx="2519363" cy="2519363"/>
            </a:xfrm>
          </p:grpSpPr>
          <p:sp>
            <p:nvSpPr>
              <p:cNvPr id="70" name="Oval 69"/>
              <p:cNvSpPr/>
              <p:nvPr/>
            </p:nvSpPr>
            <p:spPr bwMode="auto">
              <a:xfrm>
                <a:off x="6934200" y="1793875"/>
                <a:ext cx="2519363" cy="2519363"/>
              </a:xfrm>
              <a:prstGeom prst="ellipse">
                <a:avLst/>
              </a:prstGeom>
              <a:noFill/>
              <a:ln>
                <a:solidFill>
                  <a:schemeClr val="tx1">
                    <a:lumMod val="50000"/>
                  </a:schemeClr>
                </a:solidFill>
              </a:ln>
              <a:effectLst/>
              <a:extLst>
                <a:ext uri="{91240B29-F687-4f45-9708-019B960494DF}"/>
                <a:ext uri="{AF507438-7753-43e0-B8FC-AC1667EBCBE1}"/>
              </a:extLst>
            </p:spPr>
            <p:txBody>
              <a:bodyPr/>
              <a:lstStyle/>
              <a:p>
                <a:pPr algn="ctr" eaLnBrk="1" hangingPunct="1">
                  <a:defRPr/>
                </a:pPr>
                <a:endParaRPr lang="en-US">
                  <a:ea typeface="ヒラギノ角ゴ ProN W3" charset="0"/>
                </a:endParaRPr>
              </a:p>
            </p:txBody>
          </p:sp>
          <p:pic>
            <p:nvPicPr>
              <p:cNvPr id="71" name="Picture 2"/>
              <p:cNvPicPr>
                <a:picLocks noChangeAspect="1"/>
              </p:cNvPicPr>
              <p:nvPr/>
            </p:nvPicPr>
            <p:blipFill>
              <a:blip r:embed="rId3">
                <a:biLevel thresh="2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1009"/>
              <a:stretch>
                <a:fillRect/>
              </a:stretch>
            </p:blipFill>
            <p:spPr bwMode="auto">
              <a:xfrm>
                <a:off x="7085836" y="2946155"/>
                <a:ext cx="2358450" cy="8994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2" name="Cloud 71"/>
              <p:cNvSpPr/>
              <p:nvPr/>
            </p:nvSpPr>
            <p:spPr bwMode="auto">
              <a:xfrm>
                <a:off x="7312248" y="2252116"/>
                <a:ext cx="1373091" cy="694039"/>
              </a:xfrm>
              <a:prstGeom prst="cloud">
                <a:avLst/>
              </a:prstGeom>
              <a:solidFill>
                <a:schemeClr val="tx1">
                  <a:lumMod val="75000"/>
                </a:schemeClr>
              </a:solidFill>
              <a:ln>
                <a:solidFill>
                  <a:schemeClr val="tx1">
                    <a:lumMod val="50000"/>
                  </a:schemeClr>
                </a:solidFill>
              </a:ln>
              <a:effectLst/>
              <a:extLst>
                <a:ext uri="{91240B29-F687-4f45-9708-019B960494DF}">
                  <a14:hiddenLine xmlns:a14="http://schemas.microsoft.com/office/drawing/2010/main" xmlns="" w="25400" cap="flat" cmpd="sng" algn="ctr">
                    <a:solidFill>
                      <a:srgbClr val="000000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200" b="0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Myriad Pro" charset="0"/>
                  <a:ea typeface="ヒラギノ角ゴ ProN W3" charset="0"/>
                  <a:cs typeface="ヒラギノ角ゴ ProN W3" charset="0"/>
                  <a:sym typeface="Myriad Pro" charset="0"/>
                </a:endParaRPr>
              </a:p>
            </p:txBody>
          </p:sp>
          <p:sp>
            <p:nvSpPr>
              <p:cNvPr id="73" name="Cloud 72"/>
              <p:cNvSpPr/>
              <p:nvPr/>
            </p:nvSpPr>
            <p:spPr bwMode="auto">
              <a:xfrm>
                <a:off x="8258566" y="2513210"/>
                <a:ext cx="907182" cy="458542"/>
              </a:xfrm>
              <a:prstGeom prst="cloud">
                <a:avLst/>
              </a:prstGeom>
              <a:solidFill>
                <a:schemeClr val="tx1">
                  <a:lumMod val="75000"/>
                </a:schemeClr>
              </a:solidFill>
              <a:ln>
                <a:solidFill>
                  <a:schemeClr val="tx1">
                    <a:lumMod val="50000"/>
                  </a:schemeClr>
                </a:solidFill>
              </a:ln>
              <a:effectLst/>
              <a:extLst>
                <a:ext uri="{91240B29-F687-4f45-9708-019B960494DF}">
                  <a14:hiddenLine xmlns:a14="http://schemas.microsoft.com/office/drawing/2010/main" xmlns="" w="25400" cap="flat" cmpd="sng" algn="ctr">
                    <a:solidFill>
                      <a:srgbClr val="000000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200" b="0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Myriad Pro" charset="0"/>
                  <a:ea typeface="ヒラギノ角ゴ ProN W3" charset="0"/>
                  <a:cs typeface="ヒラギノ角ゴ ProN W3" charset="0"/>
                  <a:sym typeface="Myriad Pro" charset="0"/>
                </a:endParaRPr>
              </a:p>
            </p:txBody>
          </p:sp>
        </p:grpSp>
      </p:grpSp>
    </p:spTree>
  </p:cSld>
  <p:clrMapOvr>
    <a:masterClrMapping/>
  </p:clrMapOvr>
  <p:transition advTm="98598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800"/>
              <a:t>Many clouds AND many solutions</a:t>
            </a:r>
          </a:p>
        </p:txBody>
      </p:sp>
      <p:sp>
        <p:nvSpPr>
          <p:cNvPr id="4" name="Cloud 3"/>
          <p:cNvSpPr/>
          <p:nvPr/>
        </p:nvSpPr>
        <p:spPr bwMode="auto">
          <a:xfrm>
            <a:off x="758825" y="5754688"/>
            <a:ext cx="2233613" cy="1584325"/>
          </a:xfrm>
          <a:prstGeom prst="cloud">
            <a:avLst/>
          </a:prstGeom>
          <a:solidFill>
            <a:schemeClr val="tx1">
              <a:lumMod val="95000"/>
            </a:schemeClr>
          </a:solidFill>
          <a:ln>
            <a:solidFill>
              <a:schemeClr val="tx1">
                <a:lumMod val="65000"/>
              </a:schemeClr>
            </a:solidFill>
          </a:ln>
          <a:effectLst/>
          <a:extLst>
            <a:ext uri="{91240B29-F687-4f45-9708-019B960494DF}"/>
            <a:ext uri="{AF507438-7753-43e0-B8FC-AC1667EBCBE1}"/>
          </a:extLst>
        </p:spPr>
        <p:txBody>
          <a:bodyPr/>
          <a:lstStyle/>
          <a:p>
            <a:pPr algn="ctr" eaLnBrk="1" hangingPunct="1">
              <a:defRPr/>
            </a:pPr>
            <a:endParaRPr lang="en-US">
              <a:ea typeface="ヒラギノ角ゴ ProN W3" charset="0"/>
            </a:endParaRPr>
          </a:p>
        </p:txBody>
      </p:sp>
      <p:sp>
        <p:nvSpPr>
          <p:cNvPr id="5" name="Cloud 4"/>
          <p:cNvSpPr/>
          <p:nvPr/>
        </p:nvSpPr>
        <p:spPr bwMode="auto">
          <a:xfrm>
            <a:off x="3567113" y="5754688"/>
            <a:ext cx="2233612" cy="1584325"/>
          </a:xfrm>
          <a:prstGeom prst="cloud">
            <a:avLst/>
          </a:prstGeom>
          <a:solidFill>
            <a:schemeClr val="tx1">
              <a:lumMod val="95000"/>
            </a:schemeClr>
          </a:solidFill>
          <a:ln>
            <a:solidFill>
              <a:schemeClr val="tx1">
                <a:lumMod val="65000"/>
              </a:schemeClr>
            </a:solidFill>
          </a:ln>
          <a:effectLst/>
          <a:extLst>
            <a:ext uri="{91240B29-F687-4f45-9708-019B960494DF}"/>
            <a:ext uri="{AF507438-7753-43e0-B8FC-AC1667EBCBE1}"/>
          </a:extLst>
        </p:spPr>
        <p:txBody>
          <a:bodyPr/>
          <a:lstStyle/>
          <a:p>
            <a:pPr algn="ctr" eaLnBrk="1" hangingPunct="1">
              <a:defRPr/>
            </a:pPr>
            <a:endParaRPr lang="en-US">
              <a:ea typeface="ヒラギノ角ゴ ProN W3" charset="0"/>
            </a:endParaRPr>
          </a:p>
        </p:txBody>
      </p:sp>
      <p:grpSp>
        <p:nvGrpSpPr>
          <p:cNvPr id="12292" name="Group 10"/>
          <p:cNvGrpSpPr>
            <a:grpSpLocks/>
          </p:cNvGrpSpPr>
          <p:nvPr/>
        </p:nvGrpSpPr>
        <p:grpSpPr bwMode="auto">
          <a:xfrm>
            <a:off x="6375400" y="5605463"/>
            <a:ext cx="2538413" cy="1889125"/>
            <a:chOff x="6379761" y="5754216"/>
            <a:chExt cx="2537048" cy="1888976"/>
          </a:xfrm>
        </p:grpSpPr>
        <p:sp>
          <p:nvSpPr>
            <p:cNvPr id="6" name="Cloud 5"/>
            <p:cNvSpPr/>
            <p:nvPr/>
          </p:nvSpPr>
          <p:spPr bwMode="auto">
            <a:xfrm>
              <a:off x="6379761" y="5754216"/>
              <a:ext cx="2232412" cy="1584200"/>
            </a:xfrm>
            <a:prstGeom prst="cloud">
              <a:avLst/>
            </a:prstGeom>
            <a:solidFill>
              <a:schemeClr val="tx1">
                <a:lumMod val="95000"/>
              </a:schemeClr>
            </a:solidFill>
            <a:ln>
              <a:solidFill>
                <a:schemeClr val="tx1">
                  <a:lumMod val="65000"/>
                </a:schemeClr>
              </a:solidFill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/>
            <a:lstStyle/>
            <a:p>
              <a:pPr algn="ctr" eaLnBrk="1" hangingPunct="1">
                <a:defRPr/>
              </a:pPr>
              <a:endParaRPr lang="en-US">
                <a:ea typeface="ヒラギノ角ゴ ProN W3" charset="0"/>
              </a:endParaRPr>
            </a:p>
          </p:txBody>
        </p:sp>
        <p:sp>
          <p:nvSpPr>
            <p:cNvPr id="9" name="Cloud 8"/>
            <p:cNvSpPr/>
            <p:nvPr/>
          </p:nvSpPr>
          <p:spPr bwMode="auto">
            <a:xfrm>
              <a:off x="6532079" y="5906604"/>
              <a:ext cx="2232412" cy="1584200"/>
            </a:xfrm>
            <a:prstGeom prst="cloud">
              <a:avLst/>
            </a:prstGeom>
            <a:solidFill>
              <a:schemeClr val="tx1">
                <a:lumMod val="95000"/>
              </a:schemeClr>
            </a:solidFill>
            <a:ln>
              <a:solidFill>
                <a:schemeClr val="tx1">
                  <a:lumMod val="65000"/>
                </a:schemeClr>
              </a:solidFill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/>
            <a:lstStyle/>
            <a:p>
              <a:pPr algn="ctr" eaLnBrk="1" hangingPunct="1">
                <a:defRPr/>
              </a:pPr>
              <a:endParaRPr lang="en-US">
                <a:ea typeface="ヒラギノ角ゴ ProN W3" charset="0"/>
              </a:endParaRPr>
            </a:p>
          </p:txBody>
        </p:sp>
        <p:sp>
          <p:nvSpPr>
            <p:cNvPr id="10" name="Cloud 9"/>
            <p:cNvSpPr/>
            <p:nvPr/>
          </p:nvSpPr>
          <p:spPr bwMode="auto">
            <a:xfrm>
              <a:off x="6684397" y="6058992"/>
              <a:ext cx="2232412" cy="1584200"/>
            </a:xfrm>
            <a:prstGeom prst="cloud">
              <a:avLst/>
            </a:prstGeom>
            <a:solidFill>
              <a:schemeClr val="tx1">
                <a:lumMod val="95000"/>
              </a:schemeClr>
            </a:solidFill>
            <a:ln>
              <a:solidFill>
                <a:schemeClr val="tx1">
                  <a:lumMod val="65000"/>
                </a:schemeClr>
              </a:solidFill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/>
            <a:lstStyle/>
            <a:p>
              <a:pPr algn="ctr" eaLnBrk="1" hangingPunct="1">
                <a:defRPr/>
              </a:pPr>
              <a:endParaRPr lang="en-US">
                <a:ea typeface="ヒラギノ角ゴ ProN W3" charset="0"/>
              </a:endParaRPr>
            </a:p>
          </p:txBody>
        </p:sp>
      </p:grpSp>
      <p:grpSp>
        <p:nvGrpSpPr>
          <p:cNvPr id="12293" name="Group 13"/>
          <p:cNvGrpSpPr>
            <a:grpSpLocks/>
          </p:cNvGrpSpPr>
          <p:nvPr/>
        </p:nvGrpSpPr>
        <p:grpSpPr bwMode="auto">
          <a:xfrm>
            <a:off x="831850" y="3810000"/>
            <a:ext cx="8081963" cy="825500"/>
            <a:chOff x="831528" y="4301008"/>
            <a:chExt cx="8081664" cy="824800"/>
          </a:xfrm>
        </p:grpSpPr>
        <p:sp>
          <p:nvSpPr>
            <p:cNvPr id="12" name="Rectangle 11"/>
            <p:cNvSpPr/>
            <p:nvPr/>
          </p:nvSpPr>
          <p:spPr bwMode="auto">
            <a:xfrm>
              <a:off x="831528" y="4313697"/>
              <a:ext cx="8081664" cy="648737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/>
            <a:lstStyle/>
            <a:p>
              <a:pPr algn="ctr" eaLnBrk="1" hangingPunct="1">
                <a:defRPr/>
              </a:pPr>
              <a:endParaRPr lang="en-US">
                <a:ea typeface="ヒラギノ角ゴ ProN W3" charset="0"/>
              </a:endParaRPr>
            </a:p>
          </p:txBody>
        </p:sp>
        <p:pic>
          <p:nvPicPr>
            <p:cNvPr id="12307" name="Picture 1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4238221">
              <a:off x="4271556" y="3833621"/>
              <a:ext cx="824800" cy="17595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2294" name="TextBox 14"/>
          <p:cNvSpPr txBox="1">
            <a:spLocks noChangeArrowheads="1"/>
          </p:cNvSpPr>
          <p:nvPr/>
        </p:nvSpPr>
        <p:spPr bwMode="auto">
          <a:xfrm>
            <a:off x="4506913" y="1233488"/>
            <a:ext cx="673100" cy="769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ctr">
              <a:defRPr sz="3200">
                <a:solidFill>
                  <a:srgbClr val="FFFFFF"/>
                </a:solidFill>
                <a:latin typeface="Myriad Pro" charset="0"/>
                <a:ea typeface="ヒラギノ角ゴ ProN W3" charset="-128"/>
                <a:sym typeface="Myriad Pro" charset="0"/>
              </a:defRPr>
            </a:lvl1pPr>
            <a:lvl2pPr marL="742950" indent="-285750" algn="ctr">
              <a:defRPr sz="3200">
                <a:solidFill>
                  <a:srgbClr val="FFFFFF"/>
                </a:solidFill>
                <a:latin typeface="Myriad Pro" charset="0"/>
                <a:ea typeface="ヒラギノ角ゴ ProN W3" charset="-128"/>
                <a:sym typeface="Myriad Pro" charset="0"/>
              </a:defRPr>
            </a:lvl2pPr>
            <a:lvl3pPr marL="1143000" indent="-228600" algn="ctr">
              <a:defRPr sz="3200">
                <a:solidFill>
                  <a:srgbClr val="FFFFFF"/>
                </a:solidFill>
                <a:latin typeface="Myriad Pro" charset="0"/>
                <a:ea typeface="ヒラギノ角ゴ ProN W3" charset="-128"/>
                <a:sym typeface="Myriad Pro" charset="0"/>
              </a:defRPr>
            </a:lvl3pPr>
            <a:lvl4pPr marL="1600200" indent="-228600" algn="ctr">
              <a:defRPr sz="3200">
                <a:solidFill>
                  <a:srgbClr val="FFFFFF"/>
                </a:solidFill>
                <a:latin typeface="Myriad Pro" charset="0"/>
                <a:ea typeface="ヒラギノ角ゴ ProN W3" charset="-128"/>
                <a:sym typeface="Myriad Pro" charset="0"/>
              </a:defRPr>
            </a:lvl4pPr>
            <a:lvl5pPr marL="2057400" indent="-228600" algn="ctr">
              <a:defRPr sz="3200">
                <a:solidFill>
                  <a:srgbClr val="FFFFFF"/>
                </a:solidFill>
                <a:latin typeface="Myriad Pro" charset="0"/>
                <a:ea typeface="ヒラギノ角ゴ ProN W3" charset="-128"/>
                <a:sym typeface="Myriad Pro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FFFFFF"/>
                </a:solidFill>
                <a:latin typeface="Myriad Pro" charset="0"/>
                <a:ea typeface="ヒラギノ角ゴ ProN W3" charset="-128"/>
                <a:sym typeface="Myriad Pro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FFFFFF"/>
                </a:solidFill>
                <a:latin typeface="Myriad Pro" charset="0"/>
                <a:ea typeface="ヒラギノ角ゴ ProN W3" charset="-128"/>
                <a:sym typeface="Myriad Pro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FFFFFF"/>
                </a:solidFill>
                <a:latin typeface="Myriad Pro" charset="0"/>
                <a:ea typeface="ヒラギノ角ゴ ProN W3" charset="-128"/>
                <a:sym typeface="Myriad Pro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FFFFFF"/>
                </a:solidFill>
                <a:latin typeface="Myriad Pro" charset="0"/>
                <a:ea typeface="ヒラギノ角ゴ ProN W3" charset="-128"/>
                <a:sym typeface="Myriad Pro" charset="0"/>
              </a:defRPr>
            </a:lvl9pPr>
          </a:lstStyle>
          <a:p>
            <a:pPr eaLnBrk="1" hangingPunct="1"/>
            <a:r>
              <a:rPr lang="en-US" altLang="en-US" sz="4400"/>
              <a:t>!?!</a:t>
            </a:r>
          </a:p>
        </p:txBody>
      </p:sp>
      <p:sp>
        <p:nvSpPr>
          <p:cNvPr id="12295" name="TextBox 17"/>
          <p:cNvSpPr txBox="1">
            <a:spLocks noChangeArrowheads="1"/>
          </p:cNvSpPr>
          <p:nvPr/>
        </p:nvSpPr>
        <p:spPr bwMode="auto">
          <a:xfrm>
            <a:off x="414338" y="2498725"/>
            <a:ext cx="89154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ctr">
              <a:defRPr sz="3200">
                <a:solidFill>
                  <a:srgbClr val="FFFFFF"/>
                </a:solidFill>
                <a:latin typeface="Myriad Pro" charset="0"/>
                <a:ea typeface="ヒラギノ角ゴ ProN W3" charset="-128"/>
                <a:sym typeface="Myriad Pro" charset="0"/>
              </a:defRPr>
            </a:lvl1pPr>
            <a:lvl2pPr marL="742950" indent="-285750" algn="ctr">
              <a:defRPr sz="3200">
                <a:solidFill>
                  <a:srgbClr val="FFFFFF"/>
                </a:solidFill>
                <a:latin typeface="Myriad Pro" charset="0"/>
                <a:ea typeface="ヒラギノ角ゴ ProN W3" charset="-128"/>
                <a:sym typeface="Myriad Pro" charset="0"/>
              </a:defRPr>
            </a:lvl2pPr>
            <a:lvl3pPr marL="1143000" indent="-228600" algn="ctr">
              <a:defRPr sz="3200">
                <a:solidFill>
                  <a:srgbClr val="FFFFFF"/>
                </a:solidFill>
                <a:latin typeface="Myriad Pro" charset="0"/>
                <a:ea typeface="ヒラギノ角ゴ ProN W3" charset="-128"/>
                <a:sym typeface="Myriad Pro" charset="0"/>
              </a:defRPr>
            </a:lvl3pPr>
            <a:lvl4pPr marL="1600200" indent="-228600" algn="ctr">
              <a:defRPr sz="3200">
                <a:solidFill>
                  <a:srgbClr val="FFFFFF"/>
                </a:solidFill>
                <a:latin typeface="Myriad Pro" charset="0"/>
                <a:ea typeface="ヒラギノ角ゴ ProN W3" charset="-128"/>
                <a:sym typeface="Myriad Pro" charset="0"/>
              </a:defRPr>
            </a:lvl4pPr>
            <a:lvl5pPr marL="2057400" indent="-228600" algn="ctr">
              <a:defRPr sz="3200">
                <a:solidFill>
                  <a:srgbClr val="FFFFFF"/>
                </a:solidFill>
                <a:latin typeface="Myriad Pro" charset="0"/>
                <a:ea typeface="ヒラギノ角ゴ ProN W3" charset="-128"/>
                <a:sym typeface="Myriad Pro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FFFFFF"/>
                </a:solidFill>
                <a:latin typeface="Myriad Pro" charset="0"/>
                <a:ea typeface="ヒラギノ角ゴ ProN W3" charset="-128"/>
                <a:sym typeface="Myriad Pro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FFFFFF"/>
                </a:solidFill>
                <a:latin typeface="Myriad Pro" charset="0"/>
                <a:ea typeface="ヒラギノ角ゴ ProN W3" charset="-128"/>
                <a:sym typeface="Myriad Pro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FFFFFF"/>
                </a:solidFill>
                <a:latin typeface="Myriad Pro" charset="0"/>
                <a:ea typeface="ヒラギノ角ゴ ProN W3" charset="-128"/>
                <a:sym typeface="Myriad Pro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FFFFFF"/>
                </a:solidFill>
                <a:latin typeface="Myriad Pro" charset="0"/>
                <a:ea typeface="ヒラギノ角ゴ ProN W3" charset="-128"/>
                <a:sym typeface="Myriad Pro" charset="0"/>
              </a:defRPr>
            </a:lvl9pPr>
          </a:lstStyle>
          <a:p>
            <a:pPr eaLnBrk="1" hangingPunct="1"/>
            <a:r>
              <a:rPr lang="en-US" altLang="en-US" sz="2400">
                <a:latin typeface="Myriad Pro Light" charset="0"/>
              </a:rPr>
              <a:t>launch.genome.edu.au ; use.jetstream-cloud.org ; launch.usegalaxy.org </a:t>
            </a:r>
          </a:p>
        </p:txBody>
      </p:sp>
      <p:cxnSp>
        <p:nvCxnSpPr>
          <p:cNvPr id="19" name="Straight Arrow Connector 18"/>
          <p:cNvCxnSpPr>
            <a:stCxn id="12294" idx="2"/>
          </p:cNvCxnSpPr>
          <p:nvPr/>
        </p:nvCxnSpPr>
        <p:spPr bwMode="auto">
          <a:xfrm flipH="1">
            <a:off x="2271713" y="2003425"/>
            <a:ext cx="2571750" cy="495300"/>
          </a:xfrm>
          <a:prstGeom prst="straightConnector1">
            <a:avLst/>
          </a:prstGeom>
          <a:ln w="76200">
            <a:tailEnd type="triangle"/>
          </a:ln>
          <a:extLst>
            <a:ext uri="{91240B29-F687-4f45-9708-019B960494DF}"/>
            <a:ext uri="{AF507438-7753-43e0-B8FC-AC1667EBCBE1}"/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2294" idx="2"/>
            <a:endCxn id="12295" idx="0"/>
          </p:cNvCxnSpPr>
          <p:nvPr/>
        </p:nvCxnSpPr>
        <p:spPr bwMode="auto">
          <a:xfrm>
            <a:off x="4843463" y="2003425"/>
            <a:ext cx="28575" cy="495300"/>
          </a:xfrm>
          <a:prstGeom prst="straightConnector1">
            <a:avLst/>
          </a:prstGeom>
          <a:ln w="76200">
            <a:tailEnd type="triangle"/>
          </a:ln>
          <a:extLst>
            <a:ext uri="{91240B29-F687-4f45-9708-019B960494DF}"/>
            <a:ext uri="{AF507438-7753-43e0-B8FC-AC1667EBCBE1}"/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12294" idx="2"/>
          </p:cNvCxnSpPr>
          <p:nvPr/>
        </p:nvCxnSpPr>
        <p:spPr bwMode="auto">
          <a:xfrm>
            <a:off x="4843463" y="2003425"/>
            <a:ext cx="3116262" cy="495300"/>
          </a:xfrm>
          <a:prstGeom prst="straightConnector1">
            <a:avLst/>
          </a:prstGeom>
          <a:ln w="76200">
            <a:tailEnd type="triangle"/>
          </a:ln>
          <a:extLst>
            <a:ext uri="{91240B29-F687-4f45-9708-019B960494DF}"/>
            <a:ext uri="{AF507438-7753-43e0-B8FC-AC1667EBCBE1}"/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299" name="Picture 2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 flipH="1">
            <a:off x="1480344" y="4756944"/>
            <a:ext cx="811212" cy="81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00" name="Picture 2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2925" y="4797425"/>
            <a:ext cx="731838" cy="73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01" name="Picture 3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5338" y="4797425"/>
            <a:ext cx="731837" cy="73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02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3225" y="6181725"/>
            <a:ext cx="1001713" cy="1001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03" name="Picture 3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1875" y="6286500"/>
            <a:ext cx="830263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04" name="Picture 3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0350" y="6181725"/>
            <a:ext cx="690563" cy="68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05" name="Picture 3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7475" y="1276350"/>
            <a:ext cx="638175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advTm="63357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CloudBridge (</a:t>
            </a:r>
            <a:r>
              <a:rPr lang="en-US" altLang="en-US" sz="2000"/>
              <a:t>future</a:t>
            </a:r>
            <a:r>
              <a:rPr lang="en-US" altLang="en-US"/>
              <a:t>)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327025" y="1722438"/>
            <a:ext cx="9505950" cy="5616575"/>
          </a:xfrm>
        </p:spPr>
        <p:txBody>
          <a:bodyPr>
            <a:normAutofit/>
          </a:bodyPr>
          <a:lstStyle/>
          <a:p>
            <a:pPr marL="0" indent="0" eaLnBrk="1" fontAlgn="auto" hangingPunct="1">
              <a:spcBef>
                <a:spcPts val="0"/>
              </a:spcBef>
              <a:spcAft>
                <a:spcPts val="0"/>
              </a:spcAft>
              <a:buSzTx/>
              <a:buFontTx/>
              <a:buNone/>
              <a:defRPr/>
            </a:pPr>
            <a:r>
              <a:rPr lang="en-US" dirty="0"/>
              <a:t>A Simple Cross-Cloud Python </a:t>
            </a:r>
            <a:r>
              <a:rPr lang="en-US" dirty="0" smtClean="0"/>
              <a:t>Library</a:t>
            </a:r>
          </a:p>
          <a:p>
            <a:pPr marL="0" indent="0" eaLnBrk="1" fontAlgn="auto" hangingPunct="1">
              <a:spcBef>
                <a:spcPts val="0"/>
              </a:spcBef>
              <a:spcAft>
                <a:spcPts val="0"/>
              </a:spcAft>
              <a:buSzTx/>
              <a:buFontTx/>
              <a:buNone/>
              <a:defRPr/>
            </a:pPr>
            <a:endParaRPr lang="en-US" dirty="0" smtClean="0"/>
          </a:p>
          <a:p>
            <a:pPr marL="673100" indent="-457200">
              <a:buFont typeface="+mj-lt"/>
              <a:buAutoNum type="arabicPeriod"/>
              <a:defRPr/>
            </a:pPr>
            <a:r>
              <a:rPr lang="en-US" dirty="0"/>
              <a:t>Offer a uniform API irrespective of the underlying provider</a:t>
            </a:r>
          </a:p>
          <a:p>
            <a:pPr marL="673100" indent="-457200">
              <a:buFont typeface="+mj-lt"/>
              <a:buAutoNum type="arabicPeriod"/>
              <a:defRPr/>
            </a:pPr>
            <a:r>
              <a:rPr lang="en-US" dirty="0" smtClean="0"/>
              <a:t>Provide </a:t>
            </a:r>
            <a:r>
              <a:rPr lang="en-US" dirty="0"/>
              <a:t>a set of conformance tests for all supported clouds</a:t>
            </a:r>
          </a:p>
          <a:p>
            <a:pPr marL="673100" indent="-457200">
              <a:buFont typeface="+mj-lt"/>
              <a:buAutoNum type="arabicPeriod"/>
              <a:defRPr/>
            </a:pPr>
            <a:r>
              <a:rPr lang="en-US" dirty="0" smtClean="0"/>
              <a:t>Focus </a:t>
            </a:r>
            <a:r>
              <a:rPr lang="en-US" dirty="0"/>
              <a:t>on mature clouds with a required minimal set of features</a:t>
            </a:r>
          </a:p>
          <a:p>
            <a:pPr marL="673100" indent="-457200">
              <a:buFont typeface="+mj-lt"/>
              <a:buAutoNum type="arabicPeriod"/>
              <a:defRPr/>
            </a:pPr>
            <a:r>
              <a:rPr lang="en-US" dirty="0" smtClean="0"/>
              <a:t>Be </a:t>
            </a:r>
            <a:r>
              <a:rPr lang="en-US" dirty="0"/>
              <a:t>as thin as possible</a:t>
            </a:r>
          </a:p>
          <a:p>
            <a:pPr marL="14288" lvl="1" indent="0">
              <a:buFont typeface="Myriad Pro" charset="0"/>
              <a:buNone/>
              <a:defRPr/>
            </a:pPr>
            <a:endParaRPr lang="en-US" dirty="0" smtClean="0"/>
          </a:p>
          <a:p>
            <a:pPr marL="14288" lvl="1" indent="0">
              <a:buFont typeface="Myriad Pro" charset="0"/>
              <a:buNone/>
              <a:defRPr/>
            </a:pPr>
            <a:r>
              <a:rPr lang="en-US" dirty="0" smtClean="0"/>
              <a:t>Support for AWS and OpenStack; Google Cloud under development</a:t>
            </a:r>
            <a:endParaRPr lang="en-US" dirty="0"/>
          </a:p>
        </p:txBody>
      </p:sp>
      <p:grpSp>
        <p:nvGrpSpPr>
          <p:cNvPr id="13315" name="Group 6"/>
          <p:cNvGrpSpPr>
            <a:grpSpLocks/>
          </p:cNvGrpSpPr>
          <p:nvPr/>
        </p:nvGrpSpPr>
        <p:grpSpPr bwMode="auto">
          <a:xfrm>
            <a:off x="327025" y="350838"/>
            <a:ext cx="1593850" cy="1079500"/>
            <a:chOff x="903536" y="4674096"/>
            <a:chExt cx="2017660" cy="1368152"/>
          </a:xfrm>
        </p:grpSpPr>
        <p:sp>
          <p:nvSpPr>
            <p:cNvPr id="6" name="Cloud 5"/>
            <p:cNvSpPr/>
            <p:nvPr/>
          </p:nvSpPr>
          <p:spPr bwMode="auto">
            <a:xfrm>
              <a:off x="903536" y="4674096"/>
              <a:ext cx="2017660" cy="1368152"/>
            </a:xfrm>
            <a:prstGeom prst="cloud">
              <a:avLst/>
            </a:prstGeom>
            <a:solidFill>
              <a:schemeClr val="tx1">
                <a:lumMod val="95000"/>
              </a:schemeClr>
            </a:solidFill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/>
            <a:lstStyle/>
            <a:p>
              <a:pPr algn="ctr" eaLnBrk="1" hangingPunct="1">
                <a:defRPr/>
              </a:pPr>
              <a:endParaRPr lang="en-US">
                <a:ea typeface="ヒラギノ角ゴ ProN W3" charset="0"/>
              </a:endParaRPr>
            </a:p>
          </p:txBody>
        </p:sp>
        <p:pic>
          <p:nvPicPr>
            <p:cNvPr id="13318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67576" y="4962128"/>
              <a:ext cx="730920" cy="7309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319" name="Picture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 flipH="1">
              <a:off x="1603624" y="5106144"/>
              <a:ext cx="812080" cy="8120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320" name="Picture 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50244" y="4962128"/>
              <a:ext cx="730920" cy="7309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3316" name="TextBox 8"/>
          <p:cNvSpPr txBox="1">
            <a:spLocks noChangeArrowheads="1"/>
          </p:cNvSpPr>
          <p:nvPr/>
        </p:nvSpPr>
        <p:spPr bwMode="auto">
          <a:xfrm>
            <a:off x="6880225" y="7080250"/>
            <a:ext cx="31623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ctr">
              <a:defRPr sz="3200">
                <a:solidFill>
                  <a:srgbClr val="FFFFFF"/>
                </a:solidFill>
                <a:latin typeface="Myriad Pro" charset="0"/>
                <a:ea typeface="ヒラギノ角ゴ ProN W3" charset="-128"/>
                <a:sym typeface="Myriad Pro" charset="0"/>
              </a:defRPr>
            </a:lvl1pPr>
            <a:lvl2pPr marL="742950" indent="-285750" algn="ctr">
              <a:defRPr sz="3200">
                <a:solidFill>
                  <a:srgbClr val="FFFFFF"/>
                </a:solidFill>
                <a:latin typeface="Myriad Pro" charset="0"/>
                <a:ea typeface="ヒラギノ角ゴ ProN W3" charset="-128"/>
                <a:sym typeface="Myriad Pro" charset="0"/>
              </a:defRPr>
            </a:lvl2pPr>
            <a:lvl3pPr marL="1143000" indent="-228600" algn="ctr">
              <a:defRPr sz="3200">
                <a:solidFill>
                  <a:srgbClr val="FFFFFF"/>
                </a:solidFill>
                <a:latin typeface="Myriad Pro" charset="0"/>
                <a:ea typeface="ヒラギノ角ゴ ProN W3" charset="-128"/>
                <a:sym typeface="Myriad Pro" charset="0"/>
              </a:defRPr>
            </a:lvl3pPr>
            <a:lvl4pPr marL="1600200" indent="-228600" algn="ctr">
              <a:defRPr sz="3200">
                <a:solidFill>
                  <a:srgbClr val="FFFFFF"/>
                </a:solidFill>
                <a:latin typeface="Myriad Pro" charset="0"/>
                <a:ea typeface="ヒラギノ角ゴ ProN W3" charset="-128"/>
                <a:sym typeface="Myriad Pro" charset="0"/>
              </a:defRPr>
            </a:lvl4pPr>
            <a:lvl5pPr marL="2057400" indent="-228600" algn="ctr">
              <a:defRPr sz="3200">
                <a:solidFill>
                  <a:srgbClr val="FFFFFF"/>
                </a:solidFill>
                <a:latin typeface="Myriad Pro" charset="0"/>
                <a:ea typeface="ヒラギノ角ゴ ProN W3" charset="-128"/>
                <a:sym typeface="Myriad Pro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FFFFFF"/>
                </a:solidFill>
                <a:latin typeface="Myriad Pro" charset="0"/>
                <a:ea typeface="ヒラギノ角ゴ ProN W3" charset="-128"/>
                <a:sym typeface="Myriad Pro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FFFFFF"/>
                </a:solidFill>
                <a:latin typeface="Myriad Pro" charset="0"/>
                <a:ea typeface="ヒラギノ角ゴ ProN W3" charset="-128"/>
                <a:sym typeface="Myriad Pro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FFFFFF"/>
                </a:solidFill>
                <a:latin typeface="Myriad Pro" charset="0"/>
                <a:ea typeface="ヒラギノ角ゴ ProN W3" charset="-128"/>
                <a:sym typeface="Myriad Pro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FFFFFF"/>
                </a:solidFill>
                <a:latin typeface="Myriad Pro" charset="0"/>
                <a:ea typeface="ヒラギノ角ゴ ProN W3" charset="-128"/>
                <a:sym typeface="Myriad Pro" charset="0"/>
              </a:defRPr>
            </a:lvl9pPr>
          </a:lstStyle>
          <a:p>
            <a:pPr eaLnBrk="1" hangingPunct="1"/>
            <a:r>
              <a:rPr lang="en-US" altLang="en-US" sz="2000">
                <a:latin typeface="Myriad Pro Light" charset="0"/>
              </a:rPr>
              <a:t>cloudbridge.readthedocs.org</a:t>
            </a:r>
          </a:p>
        </p:txBody>
      </p:sp>
    </p:spTree>
  </p:cSld>
  <p:clrMapOvr>
    <a:masterClrMapping/>
  </p:clrMapOvr>
  <p:transition advTm="116631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CloudLaunch (</a:t>
            </a:r>
            <a:r>
              <a:rPr lang="en-US" altLang="en-US" sz="3000"/>
              <a:t>future</a:t>
            </a:r>
            <a:r>
              <a:rPr lang="en-US" altLang="en-US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7025" y="1722438"/>
            <a:ext cx="9505950" cy="5616575"/>
          </a:xfrm>
        </p:spPr>
        <p:txBody>
          <a:bodyPr/>
          <a:lstStyle/>
          <a:p>
            <a:pPr marL="0" indent="0" eaLnBrk="1" fontAlgn="auto" hangingPunct="1">
              <a:spcBef>
                <a:spcPts val="0"/>
              </a:spcBef>
              <a:spcAft>
                <a:spcPts val="0"/>
              </a:spcAft>
              <a:buSzTx/>
              <a:buFontTx/>
              <a:buNone/>
              <a:defRPr/>
            </a:pPr>
            <a:r>
              <a:rPr lang="en-US" dirty="0" err="1" smtClean="0"/>
              <a:t>ReST</a:t>
            </a:r>
            <a:r>
              <a:rPr lang="en-US" dirty="0" smtClean="0"/>
              <a:t> API driven launcher – with a UI: launch any app, on any cloud</a:t>
            </a:r>
          </a:p>
          <a:p>
            <a:pPr marL="460375" indent="0" eaLnBrk="1" fontAlgn="auto" hangingPunct="1">
              <a:spcBef>
                <a:spcPts val="0"/>
              </a:spcBef>
              <a:spcAft>
                <a:spcPts val="0"/>
              </a:spcAft>
              <a:buSzTx/>
              <a:buFontTx/>
              <a:buNone/>
              <a:defRPr/>
            </a:pPr>
            <a:r>
              <a:rPr lang="en-US" dirty="0" smtClean="0"/>
              <a:t>User login; configurable applications (even by users); view and launch shared instances; multi-cloud dashboard view</a:t>
            </a:r>
            <a:endParaRPr lang="en-US" dirty="0"/>
          </a:p>
        </p:txBody>
      </p:sp>
      <p:pic>
        <p:nvPicPr>
          <p:cNvPr id="27651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5" y="3240088"/>
            <a:ext cx="5207000" cy="431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2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7475" y="3600450"/>
            <a:ext cx="5656263" cy="2268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3" name="Picture 5"/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150" y="365125"/>
            <a:ext cx="1049338" cy="1050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advTm="95365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CloudMan (</a:t>
            </a:r>
            <a:r>
              <a:rPr lang="en-US" altLang="en-US" sz="4000"/>
              <a:t>future</a:t>
            </a:r>
            <a:r>
              <a:rPr lang="en-US" altLang="en-US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7025" y="1722438"/>
            <a:ext cx="9505950" cy="5616575"/>
          </a:xfrm>
        </p:spPr>
        <p:txBody>
          <a:bodyPr/>
          <a:lstStyle/>
          <a:p>
            <a:pPr marL="215900" indent="0">
              <a:buFont typeface="Myriad Pro" charset="0"/>
              <a:buNone/>
              <a:defRPr/>
            </a:pPr>
            <a:r>
              <a:rPr lang="en-US" dirty="0" smtClean="0"/>
              <a:t>Resource manager with configurable service layer</a:t>
            </a:r>
          </a:p>
          <a:p>
            <a:pPr>
              <a:defRPr/>
            </a:pPr>
            <a:r>
              <a:rPr lang="en-US" dirty="0" smtClean="0"/>
              <a:t>Pull away from low-level application service management</a:t>
            </a:r>
          </a:p>
          <a:p>
            <a:pPr lvl="1">
              <a:defRPr/>
            </a:pPr>
            <a:r>
              <a:rPr lang="en-US" dirty="0" smtClean="0"/>
              <a:t>Leverage containers to supply services</a:t>
            </a:r>
          </a:p>
          <a:p>
            <a:pPr lvl="1">
              <a:defRPr/>
            </a:pPr>
            <a:r>
              <a:rPr lang="en-US" dirty="0" smtClean="0"/>
              <a:t>Allow runtime service and configuration changes</a:t>
            </a:r>
          </a:p>
          <a:p>
            <a:pPr>
              <a:defRPr/>
            </a:pPr>
            <a:r>
              <a:rPr lang="en-US" dirty="0" smtClean="0"/>
              <a:t>Run on any infrastructure, including high-level services, such as ECS, or </a:t>
            </a:r>
            <a:r>
              <a:rPr lang="en-US" dirty="0" err="1" smtClean="0"/>
              <a:t>Docker</a:t>
            </a:r>
            <a:r>
              <a:rPr lang="en-US" dirty="0" smtClean="0"/>
              <a:t> API</a:t>
            </a:r>
          </a:p>
          <a:p>
            <a:pPr>
              <a:defRPr/>
            </a:pPr>
            <a:endParaRPr lang="en-US" dirty="0"/>
          </a:p>
          <a:p>
            <a:pPr marL="215900" indent="0">
              <a:buFont typeface="Myriad Pro" charset="0"/>
              <a:buNone/>
              <a:defRPr/>
            </a:pPr>
            <a:r>
              <a:rPr lang="en-US" dirty="0" smtClean="0"/>
              <a:t>Goal: Launch a (template-based) CloudMan platform and add application services as desired from </a:t>
            </a:r>
            <a:r>
              <a:rPr lang="en-US" dirty="0" err="1" smtClean="0"/>
              <a:t>Dockerhub</a:t>
            </a:r>
            <a:r>
              <a:rPr lang="en-US" dirty="0" smtClean="0"/>
              <a:t> or similar while resource provisioning is automatically handled.</a:t>
            </a:r>
          </a:p>
          <a:p>
            <a:pPr>
              <a:defRPr/>
            </a:pPr>
            <a:endParaRPr lang="en-US" dirty="0"/>
          </a:p>
        </p:txBody>
      </p:sp>
      <p:pic>
        <p:nvPicPr>
          <p:cNvPr id="14339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025" y="317500"/>
            <a:ext cx="1031875" cy="1146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advTm="73598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Galaxy ObjectStore (future</a:t>
            </a:r>
            <a:r>
              <a:rPr lang="is-IS" altLang="en-US"/>
              <a:t>)</a:t>
            </a:r>
            <a:endParaRPr lang="en-US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7025" y="1722438"/>
            <a:ext cx="9505950" cy="5616575"/>
          </a:xfrm>
        </p:spPr>
        <p:txBody>
          <a:bodyPr/>
          <a:lstStyle/>
          <a:p>
            <a:pPr marL="215900" indent="0">
              <a:buFont typeface="Myriad Pro" charset="0"/>
              <a:buNone/>
              <a:defRPr/>
            </a:pPr>
            <a:r>
              <a:rPr lang="en-US" dirty="0" smtClean="0"/>
              <a:t>Allow uniform any-Galaxy computing (i.e., make Galaxy instances interchangeable and disposable)</a:t>
            </a:r>
          </a:p>
          <a:p>
            <a:pPr>
              <a:defRPr/>
            </a:pPr>
            <a:r>
              <a:rPr lang="en-US" dirty="0" smtClean="0"/>
              <a:t>Galaxy implements an </a:t>
            </a:r>
            <a:r>
              <a:rPr lang="en-US" dirty="0" err="1" smtClean="0"/>
              <a:t>ObjectStore</a:t>
            </a:r>
            <a:r>
              <a:rPr lang="en-US" dirty="0" smtClean="0"/>
              <a:t> interface as an abstraction to data</a:t>
            </a:r>
          </a:p>
          <a:p>
            <a:pPr lvl="1">
              <a:defRPr/>
            </a:pPr>
            <a:r>
              <a:rPr lang="en-US" dirty="0" smtClean="0"/>
              <a:t>Leverage it do expand user data storage and allow any Galaxy to connect to a user’s bucket</a:t>
            </a:r>
          </a:p>
          <a:p>
            <a:pPr lvl="1">
              <a:defRPr/>
            </a:pPr>
            <a:r>
              <a:rPr lang="en-US" dirty="0" smtClean="0"/>
              <a:t>Harden S3 and Swift implementations; add per-user configuration</a:t>
            </a:r>
          </a:p>
          <a:p>
            <a:pPr>
              <a:defRPr/>
            </a:pPr>
            <a:r>
              <a:rPr lang="en-US" dirty="0" smtClean="0"/>
              <a:t>Use </a:t>
            </a:r>
            <a:r>
              <a:rPr lang="en-US" dirty="0" err="1" smtClean="0"/>
              <a:t>ObjectStore</a:t>
            </a:r>
            <a:r>
              <a:rPr lang="en-US" dirty="0" smtClean="0"/>
              <a:t> for reference data</a:t>
            </a:r>
          </a:p>
          <a:p>
            <a:pPr>
              <a:defRPr/>
            </a:pPr>
            <a:r>
              <a:rPr lang="en-US" dirty="0" smtClean="0"/>
              <a:t>Still will need to deal with the database dependency</a:t>
            </a:r>
            <a:endParaRPr lang="en-US" dirty="0"/>
          </a:p>
        </p:txBody>
      </p:sp>
    </p:spTree>
  </p:cSld>
  <p:clrMapOvr>
    <a:masterClrMapping/>
  </p:clrMapOvr>
  <p:transition advTm="100516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 bwMode="auto">
          <a:xfrm>
            <a:off x="831850" y="4673600"/>
            <a:ext cx="8081963" cy="922338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  <a:effectLst/>
          <a:extLst>
            <a:ext uri="{91240B29-F687-4f45-9708-019B960494DF}"/>
            <a:ext uri="{AF507438-7753-43e0-B8FC-AC1667EBCBE1}"/>
          </a:extLst>
        </p:spPr>
        <p:txBody>
          <a:bodyPr/>
          <a:lstStyle/>
          <a:p>
            <a:pPr algn="ctr" eaLnBrk="1" hangingPunct="1">
              <a:defRPr/>
            </a:pPr>
            <a:endParaRPr lang="en-US">
              <a:ea typeface="ヒラギノ角ゴ ProN W3" charset="0"/>
            </a:endParaRPr>
          </a:p>
        </p:txBody>
      </p:sp>
      <p:sp>
        <p:nvSpPr>
          <p:cNvPr id="153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800" dirty="0"/>
              <a:t>The </a:t>
            </a:r>
            <a:r>
              <a:rPr lang="en-US" altLang="en-US" sz="4800" dirty="0" smtClean="0"/>
              <a:t>endgame?</a:t>
            </a:r>
            <a:endParaRPr lang="en-US" altLang="en-US" sz="4800" dirty="0"/>
          </a:p>
        </p:txBody>
      </p:sp>
      <p:sp>
        <p:nvSpPr>
          <p:cNvPr id="4" name="Cloud 3"/>
          <p:cNvSpPr/>
          <p:nvPr/>
        </p:nvSpPr>
        <p:spPr bwMode="auto">
          <a:xfrm>
            <a:off x="758825" y="5754688"/>
            <a:ext cx="2233613" cy="1584325"/>
          </a:xfrm>
          <a:prstGeom prst="cloud">
            <a:avLst/>
          </a:prstGeom>
          <a:solidFill>
            <a:schemeClr val="tx1">
              <a:lumMod val="95000"/>
            </a:schemeClr>
          </a:solidFill>
          <a:ln>
            <a:solidFill>
              <a:schemeClr val="tx1">
                <a:lumMod val="65000"/>
              </a:schemeClr>
            </a:solidFill>
          </a:ln>
          <a:effectLst/>
          <a:extLst>
            <a:ext uri="{91240B29-F687-4f45-9708-019B960494DF}"/>
            <a:ext uri="{AF507438-7753-43e0-B8FC-AC1667EBCBE1}"/>
          </a:extLst>
        </p:spPr>
        <p:txBody>
          <a:bodyPr/>
          <a:lstStyle/>
          <a:p>
            <a:pPr algn="ctr" eaLnBrk="1" hangingPunct="1">
              <a:defRPr/>
            </a:pPr>
            <a:endParaRPr lang="en-US">
              <a:ea typeface="ヒラギノ角ゴ ProN W3" charset="0"/>
            </a:endParaRPr>
          </a:p>
        </p:txBody>
      </p:sp>
      <p:sp>
        <p:nvSpPr>
          <p:cNvPr id="5" name="Cloud 4"/>
          <p:cNvSpPr/>
          <p:nvPr/>
        </p:nvSpPr>
        <p:spPr bwMode="auto">
          <a:xfrm>
            <a:off x="3567113" y="5754688"/>
            <a:ext cx="2233612" cy="1584325"/>
          </a:xfrm>
          <a:prstGeom prst="cloud">
            <a:avLst/>
          </a:prstGeom>
          <a:solidFill>
            <a:schemeClr val="tx1">
              <a:lumMod val="95000"/>
            </a:schemeClr>
          </a:solidFill>
          <a:ln>
            <a:solidFill>
              <a:schemeClr val="tx1">
                <a:lumMod val="65000"/>
              </a:schemeClr>
            </a:solidFill>
          </a:ln>
          <a:effectLst/>
          <a:extLst>
            <a:ext uri="{91240B29-F687-4f45-9708-019B960494DF}"/>
            <a:ext uri="{AF507438-7753-43e0-B8FC-AC1667EBCBE1}"/>
          </a:extLst>
        </p:spPr>
        <p:txBody>
          <a:bodyPr/>
          <a:lstStyle/>
          <a:p>
            <a:pPr algn="ctr" eaLnBrk="1" hangingPunct="1">
              <a:defRPr/>
            </a:pPr>
            <a:endParaRPr lang="en-US">
              <a:ea typeface="ヒラギノ角ゴ ProN W3" charset="0"/>
            </a:endParaRPr>
          </a:p>
        </p:txBody>
      </p:sp>
      <p:grpSp>
        <p:nvGrpSpPr>
          <p:cNvPr id="15365" name="Group 10"/>
          <p:cNvGrpSpPr>
            <a:grpSpLocks/>
          </p:cNvGrpSpPr>
          <p:nvPr/>
        </p:nvGrpSpPr>
        <p:grpSpPr bwMode="auto">
          <a:xfrm>
            <a:off x="6375400" y="5605463"/>
            <a:ext cx="2538413" cy="1889125"/>
            <a:chOff x="6379761" y="5754216"/>
            <a:chExt cx="2537048" cy="1888976"/>
          </a:xfrm>
        </p:grpSpPr>
        <p:sp>
          <p:nvSpPr>
            <p:cNvPr id="6" name="Cloud 5"/>
            <p:cNvSpPr/>
            <p:nvPr/>
          </p:nvSpPr>
          <p:spPr bwMode="auto">
            <a:xfrm>
              <a:off x="6379761" y="5754216"/>
              <a:ext cx="2232412" cy="1584200"/>
            </a:xfrm>
            <a:prstGeom prst="cloud">
              <a:avLst/>
            </a:prstGeom>
            <a:solidFill>
              <a:schemeClr val="tx1">
                <a:lumMod val="95000"/>
              </a:schemeClr>
            </a:solidFill>
            <a:ln>
              <a:solidFill>
                <a:schemeClr val="tx1">
                  <a:lumMod val="65000"/>
                </a:schemeClr>
              </a:solidFill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/>
            <a:lstStyle/>
            <a:p>
              <a:pPr algn="ctr" eaLnBrk="1" hangingPunct="1">
                <a:defRPr/>
              </a:pPr>
              <a:endParaRPr lang="en-US">
                <a:ea typeface="ヒラギノ角ゴ ProN W3" charset="0"/>
              </a:endParaRPr>
            </a:p>
          </p:txBody>
        </p:sp>
        <p:sp>
          <p:nvSpPr>
            <p:cNvPr id="9" name="Cloud 8"/>
            <p:cNvSpPr/>
            <p:nvPr/>
          </p:nvSpPr>
          <p:spPr bwMode="auto">
            <a:xfrm>
              <a:off x="6532079" y="5906604"/>
              <a:ext cx="2232412" cy="1584200"/>
            </a:xfrm>
            <a:prstGeom prst="cloud">
              <a:avLst/>
            </a:prstGeom>
            <a:solidFill>
              <a:schemeClr val="tx1">
                <a:lumMod val="95000"/>
              </a:schemeClr>
            </a:solidFill>
            <a:ln>
              <a:solidFill>
                <a:schemeClr val="tx1">
                  <a:lumMod val="65000"/>
                </a:schemeClr>
              </a:solidFill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/>
            <a:lstStyle/>
            <a:p>
              <a:pPr algn="ctr" eaLnBrk="1" hangingPunct="1">
                <a:defRPr/>
              </a:pPr>
              <a:endParaRPr lang="en-US">
                <a:ea typeface="ヒラギノ角ゴ ProN W3" charset="0"/>
              </a:endParaRPr>
            </a:p>
          </p:txBody>
        </p:sp>
        <p:sp>
          <p:nvSpPr>
            <p:cNvPr id="10" name="Cloud 9"/>
            <p:cNvSpPr/>
            <p:nvPr/>
          </p:nvSpPr>
          <p:spPr bwMode="auto">
            <a:xfrm>
              <a:off x="6684397" y="6058992"/>
              <a:ext cx="2232412" cy="1584200"/>
            </a:xfrm>
            <a:prstGeom prst="cloud">
              <a:avLst/>
            </a:prstGeom>
            <a:solidFill>
              <a:schemeClr val="tx1">
                <a:lumMod val="95000"/>
              </a:schemeClr>
            </a:solidFill>
            <a:ln>
              <a:solidFill>
                <a:schemeClr val="tx1">
                  <a:lumMod val="65000"/>
                </a:schemeClr>
              </a:solidFill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/>
            <a:lstStyle/>
            <a:p>
              <a:pPr algn="ctr" eaLnBrk="1" hangingPunct="1">
                <a:defRPr/>
              </a:pPr>
              <a:endParaRPr lang="en-US">
                <a:ea typeface="ヒラギノ角ゴ ProN W3" charset="0"/>
              </a:endParaRPr>
            </a:p>
          </p:txBody>
        </p:sp>
      </p:grpSp>
      <p:grpSp>
        <p:nvGrpSpPr>
          <p:cNvPr id="15366" name="Group 13"/>
          <p:cNvGrpSpPr>
            <a:grpSpLocks/>
          </p:cNvGrpSpPr>
          <p:nvPr/>
        </p:nvGrpSpPr>
        <p:grpSpPr bwMode="auto">
          <a:xfrm>
            <a:off x="831850" y="3810000"/>
            <a:ext cx="8081963" cy="825500"/>
            <a:chOff x="831528" y="4301008"/>
            <a:chExt cx="8081664" cy="824800"/>
          </a:xfrm>
        </p:grpSpPr>
        <p:sp>
          <p:nvSpPr>
            <p:cNvPr id="12" name="Rectangle 11"/>
            <p:cNvSpPr/>
            <p:nvPr/>
          </p:nvSpPr>
          <p:spPr bwMode="auto">
            <a:xfrm>
              <a:off x="831528" y="4313697"/>
              <a:ext cx="8081664" cy="648737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/>
            <a:lstStyle/>
            <a:p>
              <a:pPr algn="ctr" eaLnBrk="1" hangingPunct="1">
                <a:defRPr/>
              </a:pPr>
              <a:endParaRPr lang="en-US">
                <a:ea typeface="ヒラギノ角ゴ ProN W3" charset="0"/>
              </a:endParaRPr>
            </a:p>
          </p:txBody>
        </p:sp>
        <p:pic>
          <p:nvPicPr>
            <p:cNvPr id="15408" name="Picture 1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4238221">
              <a:off x="4271556" y="3833621"/>
              <a:ext cx="824800" cy="17595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5367" name="TextBox 17"/>
          <p:cNvSpPr txBox="1">
            <a:spLocks noChangeArrowheads="1"/>
          </p:cNvSpPr>
          <p:nvPr/>
        </p:nvSpPr>
        <p:spPr bwMode="auto">
          <a:xfrm>
            <a:off x="3494899" y="2498725"/>
            <a:ext cx="275428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ctr">
              <a:defRPr sz="3200">
                <a:solidFill>
                  <a:srgbClr val="FFFFFF"/>
                </a:solidFill>
                <a:latin typeface="Myriad Pro" charset="0"/>
                <a:ea typeface="ヒラギノ角ゴ ProN W3" charset="-128"/>
                <a:sym typeface="Myriad Pro" charset="0"/>
              </a:defRPr>
            </a:lvl1pPr>
            <a:lvl2pPr marL="742950" indent="-285750" algn="ctr">
              <a:defRPr sz="3200">
                <a:solidFill>
                  <a:srgbClr val="FFFFFF"/>
                </a:solidFill>
                <a:latin typeface="Myriad Pro" charset="0"/>
                <a:ea typeface="ヒラギノ角ゴ ProN W3" charset="-128"/>
                <a:sym typeface="Myriad Pro" charset="0"/>
              </a:defRPr>
            </a:lvl2pPr>
            <a:lvl3pPr marL="1143000" indent="-228600" algn="ctr">
              <a:defRPr sz="3200">
                <a:solidFill>
                  <a:srgbClr val="FFFFFF"/>
                </a:solidFill>
                <a:latin typeface="Myriad Pro" charset="0"/>
                <a:ea typeface="ヒラギノ角ゴ ProN W3" charset="-128"/>
                <a:sym typeface="Myriad Pro" charset="0"/>
              </a:defRPr>
            </a:lvl3pPr>
            <a:lvl4pPr marL="1600200" indent="-228600" algn="ctr">
              <a:defRPr sz="3200">
                <a:solidFill>
                  <a:srgbClr val="FFFFFF"/>
                </a:solidFill>
                <a:latin typeface="Myriad Pro" charset="0"/>
                <a:ea typeface="ヒラギノ角ゴ ProN W3" charset="-128"/>
                <a:sym typeface="Myriad Pro" charset="0"/>
              </a:defRPr>
            </a:lvl4pPr>
            <a:lvl5pPr marL="2057400" indent="-228600" algn="ctr">
              <a:defRPr sz="3200">
                <a:solidFill>
                  <a:srgbClr val="FFFFFF"/>
                </a:solidFill>
                <a:latin typeface="Myriad Pro" charset="0"/>
                <a:ea typeface="ヒラギノ角ゴ ProN W3" charset="-128"/>
                <a:sym typeface="Myriad Pro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FFFFFF"/>
                </a:solidFill>
                <a:latin typeface="Myriad Pro" charset="0"/>
                <a:ea typeface="ヒラギノ角ゴ ProN W3" charset="-128"/>
                <a:sym typeface="Myriad Pro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FFFFFF"/>
                </a:solidFill>
                <a:latin typeface="Myriad Pro" charset="0"/>
                <a:ea typeface="ヒラギノ角ゴ ProN W3" charset="-128"/>
                <a:sym typeface="Myriad Pro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FFFFFF"/>
                </a:solidFill>
                <a:latin typeface="Myriad Pro" charset="0"/>
                <a:ea typeface="ヒラギノ角ゴ ProN W3" charset="-128"/>
                <a:sym typeface="Myriad Pro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FFFFFF"/>
                </a:solidFill>
                <a:latin typeface="Myriad Pro" charset="0"/>
                <a:ea typeface="ヒラギノ角ゴ ProN W3" charset="-128"/>
                <a:sym typeface="Myriad Pro" charset="0"/>
              </a:defRPr>
            </a:lvl9pPr>
          </a:lstStyle>
          <a:p>
            <a:pPr eaLnBrk="1" hangingPunct="1"/>
            <a:r>
              <a:rPr lang="en-US" altLang="en-US" sz="2400" dirty="0" err="1" smtClean="0">
                <a:latin typeface="Myriad Pro Light" charset="0"/>
              </a:rPr>
              <a:t>launch.usegalaxy.org</a:t>
            </a:r>
            <a:endParaRPr lang="en-US" altLang="en-US" sz="2400" dirty="0">
              <a:latin typeface="Myriad Pro Light" charset="0"/>
            </a:endParaRPr>
          </a:p>
        </p:txBody>
      </p:sp>
      <p:cxnSp>
        <p:nvCxnSpPr>
          <p:cNvPr id="22" name="Straight Arrow Connector 21"/>
          <p:cNvCxnSpPr>
            <a:endCxn id="15367" idx="0"/>
          </p:cNvCxnSpPr>
          <p:nvPr/>
        </p:nvCxnSpPr>
        <p:spPr bwMode="auto">
          <a:xfrm>
            <a:off x="4843463" y="2003425"/>
            <a:ext cx="28576" cy="495300"/>
          </a:xfrm>
          <a:prstGeom prst="straightConnector1">
            <a:avLst/>
          </a:prstGeom>
          <a:ln w="76200">
            <a:tailEnd type="triangle"/>
          </a:ln>
          <a:extLst>
            <a:ext uri="{91240B29-F687-4f45-9708-019B960494DF}"/>
            <a:ext uri="{AF507438-7753-43e0-B8FC-AC1667EBCBE1}"/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369" name="Picture 2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 flipH="1">
            <a:off x="1480344" y="4728369"/>
            <a:ext cx="811212" cy="81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70" name="Picture 2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2925" y="4768850"/>
            <a:ext cx="731838" cy="73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71" name="Picture 3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5338" y="4768850"/>
            <a:ext cx="731837" cy="73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72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3225" y="6181725"/>
            <a:ext cx="1001713" cy="1001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73" name="Picture 3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1875" y="6286500"/>
            <a:ext cx="830263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74" name="Picture 3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0350" y="6181725"/>
            <a:ext cx="690563" cy="68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75" name="Picture 3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375" y="1258888"/>
            <a:ext cx="638175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Cloud 27"/>
          <p:cNvSpPr/>
          <p:nvPr/>
        </p:nvSpPr>
        <p:spPr bwMode="auto">
          <a:xfrm>
            <a:off x="193675" y="1897063"/>
            <a:ext cx="1671638" cy="1398587"/>
          </a:xfrm>
          <a:prstGeom prst="cloud">
            <a:avLst/>
          </a:prstGeom>
          <a:solidFill>
            <a:schemeClr val="tx1">
              <a:lumMod val="95000"/>
            </a:schemeClr>
          </a:solidFill>
          <a:ln>
            <a:solidFill>
              <a:schemeClr val="tx1">
                <a:lumMod val="65000"/>
              </a:schemeClr>
            </a:solidFill>
          </a:ln>
          <a:effectLst/>
          <a:extLst>
            <a:ext uri="{91240B29-F687-4f45-9708-019B960494DF}"/>
            <a:ext uri="{AF507438-7753-43e0-B8FC-AC1667EBCBE1}"/>
          </a:extLst>
        </p:spPr>
        <p:txBody>
          <a:bodyPr/>
          <a:lstStyle/>
          <a:p>
            <a:pPr algn="ctr" eaLnBrk="1" hangingPunct="1">
              <a:defRPr/>
            </a:pPr>
            <a:endParaRPr lang="en-US">
              <a:ea typeface="ヒラギノ角ゴ ProN W3" charset="0"/>
            </a:endParaRPr>
          </a:p>
        </p:txBody>
      </p:sp>
      <p:sp>
        <p:nvSpPr>
          <p:cNvPr id="8" name="Can 7"/>
          <p:cNvSpPr/>
          <p:nvPr/>
        </p:nvSpPr>
        <p:spPr bwMode="auto">
          <a:xfrm>
            <a:off x="790575" y="2268538"/>
            <a:ext cx="477838" cy="636587"/>
          </a:xfrm>
          <a:prstGeom prst="can">
            <a:avLst/>
          </a:prstGeom>
          <a:solidFill>
            <a:schemeClr val="tx1">
              <a:lumMod val="65000"/>
            </a:schemeClr>
          </a:solidFill>
          <a:ln>
            <a:noFill/>
          </a:ln>
          <a:effectLst/>
          <a:extLst>
            <a:ext uri="{91240B29-F687-4f45-9708-019B960494DF}"/>
            <a:ext uri="{AF507438-7753-43e0-B8FC-AC1667EBCBE1}"/>
          </a:extLst>
        </p:spPr>
        <p:txBody>
          <a:bodyPr/>
          <a:lstStyle/>
          <a:p>
            <a:pPr algn="ctr" eaLnBrk="1" hangingPunct="1">
              <a:defRPr/>
            </a:pPr>
            <a:endParaRPr lang="en-US">
              <a:ea typeface="ヒラギノ角ゴ ProN W3" charset="0"/>
            </a:endParaRPr>
          </a:p>
        </p:txBody>
      </p:sp>
      <p:sp>
        <p:nvSpPr>
          <p:cNvPr id="15378" name="TextBox 15"/>
          <p:cNvSpPr txBox="1">
            <a:spLocks noChangeArrowheads="1"/>
          </p:cNvSpPr>
          <p:nvPr/>
        </p:nvSpPr>
        <p:spPr bwMode="auto">
          <a:xfrm>
            <a:off x="0" y="1633538"/>
            <a:ext cx="12827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ctr">
              <a:defRPr sz="3200">
                <a:solidFill>
                  <a:srgbClr val="FFFFFF"/>
                </a:solidFill>
                <a:latin typeface="Myriad Pro" charset="0"/>
                <a:ea typeface="ヒラギノ角ゴ ProN W3" charset="-128"/>
                <a:sym typeface="Myriad Pro" charset="0"/>
              </a:defRPr>
            </a:lvl1pPr>
            <a:lvl2pPr marL="742950" indent="-285750" algn="ctr">
              <a:defRPr sz="3200">
                <a:solidFill>
                  <a:srgbClr val="FFFFFF"/>
                </a:solidFill>
                <a:latin typeface="Myriad Pro" charset="0"/>
                <a:ea typeface="ヒラギノ角ゴ ProN W3" charset="-128"/>
                <a:sym typeface="Myriad Pro" charset="0"/>
              </a:defRPr>
            </a:lvl2pPr>
            <a:lvl3pPr marL="1143000" indent="-228600" algn="ctr">
              <a:defRPr sz="3200">
                <a:solidFill>
                  <a:srgbClr val="FFFFFF"/>
                </a:solidFill>
                <a:latin typeface="Myriad Pro" charset="0"/>
                <a:ea typeface="ヒラギノ角ゴ ProN W3" charset="-128"/>
                <a:sym typeface="Myriad Pro" charset="0"/>
              </a:defRPr>
            </a:lvl3pPr>
            <a:lvl4pPr marL="1600200" indent="-228600" algn="ctr">
              <a:defRPr sz="3200">
                <a:solidFill>
                  <a:srgbClr val="FFFFFF"/>
                </a:solidFill>
                <a:latin typeface="Myriad Pro" charset="0"/>
                <a:ea typeface="ヒラギノ角ゴ ProN W3" charset="-128"/>
                <a:sym typeface="Myriad Pro" charset="0"/>
              </a:defRPr>
            </a:lvl4pPr>
            <a:lvl5pPr marL="2057400" indent="-228600" algn="ctr">
              <a:defRPr sz="3200">
                <a:solidFill>
                  <a:srgbClr val="FFFFFF"/>
                </a:solidFill>
                <a:latin typeface="Myriad Pro" charset="0"/>
                <a:ea typeface="ヒラギノ角ゴ ProN W3" charset="-128"/>
                <a:sym typeface="Myriad Pro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FFFFFF"/>
                </a:solidFill>
                <a:latin typeface="Myriad Pro" charset="0"/>
                <a:ea typeface="ヒラギノ角ゴ ProN W3" charset="-128"/>
                <a:sym typeface="Myriad Pro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FFFFFF"/>
                </a:solidFill>
                <a:latin typeface="Myriad Pro" charset="0"/>
                <a:ea typeface="ヒラギノ角ゴ ProN W3" charset="-128"/>
                <a:sym typeface="Myriad Pro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FFFFFF"/>
                </a:solidFill>
                <a:latin typeface="Myriad Pro" charset="0"/>
                <a:ea typeface="ヒラギノ角ゴ ProN W3" charset="-128"/>
                <a:sym typeface="Myriad Pro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FFFFFF"/>
                </a:solidFill>
                <a:latin typeface="Myriad Pro" charset="0"/>
                <a:ea typeface="ヒラギノ角ゴ ProN W3" charset="-128"/>
                <a:sym typeface="Myriad Pro" charset="0"/>
              </a:defRPr>
            </a:lvl9pPr>
          </a:lstStyle>
          <a:p>
            <a:pPr eaLnBrk="1" hangingPunct="1"/>
            <a:r>
              <a:rPr lang="en-US" altLang="en-US" sz="1800">
                <a:latin typeface="Myriad Pro Light" charset="0"/>
              </a:rPr>
              <a:t>ObjectStore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8266113" y="4949825"/>
            <a:ext cx="1330325" cy="3698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eaLnBrk="1" hangingPunct="1">
              <a:defRPr/>
            </a:pPr>
            <a:r>
              <a:rPr lang="en-US" sz="1800" dirty="0">
                <a:solidFill>
                  <a:schemeClr val="tx1">
                    <a:lumMod val="50000"/>
                  </a:schemeClr>
                </a:solidFill>
                <a:latin typeface="Myriad Pro Light" charset="0"/>
                <a:ea typeface="Myriad Pro Light" charset="0"/>
                <a:cs typeface="Myriad Pro Light" charset="0"/>
              </a:rPr>
              <a:t>Cloud</a:t>
            </a:r>
            <a:r>
              <a:rPr lang="en-US" sz="1800" dirty="0">
                <a:latin typeface="Myriad Pro Light" charset="0"/>
                <a:ea typeface="Myriad Pro Light" charset="0"/>
                <a:cs typeface="Myriad Pro Light" charset="0"/>
              </a:rPr>
              <a:t>Bridge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8278813" y="3962400"/>
            <a:ext cx="1143000" cy="3698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sz="1800">
                <a:solidFill>
                  <a:schemeClr val="tx1">
                    <a:lumMod val="50000"/>
                  </a:schemeClr>
                </a:solidFill>
                <a:latin typeface="Myriad Pro Light" charset="0"/>
                <a:ea typeface="Myriad Pro Light" charset="0"/>
                <a:cs typeface="Myriad Pro Light" charset="0"/>
              </a:rPr>
              <a:t>Cloud</a:t>
            </a:r>
            <a:r>
              <a:rPr lang="en-US" sz="1800">
                <a:latin typeface="Myriad Pro Light" charset="0"/>
                <a:ea typeface="Myriad Pro Light" charset="0"/>
                <a:cs typeface="Myriad Pro Light" charset="0"/>
              </a:rPr>
              <a:t>Man</a:t>
            </a:r>
            <a:endParaRPr lang="en-US" sz="1800" dirty="0">
              <a:latin typeface="Myriad Pro Light" charset="0"/>
              <a:ea typeface="Myriad Pro Light" charset="0"/>
              <a:cs typeface="Myriad Pro Light" charset="0"/>
            </a:endParaRPr>
          </a:p>
        </p:txBody>
      </p:sp>
      <p:grpSp>
        <p:nvGrpSpPr>
          <p:cNvPr id="15381" name="Group 22"/>
          <p:cNvGrpSpPr>
            <a:grpSpLocks/>
          </p:cNvGrpSpPr>
          <p:nvPr/>
        </p:nvGrpSpPr>
        <p:grpSpPr bwMode="auto">
          <a:xfrm>
            <a:off x="1590675" y="3109913"/>
            <a:ext cx="6186488" cy="584200"/>
            <a:chOff x="1590686" y="3109860"/>
            <a:chExt cx="6186540" cy="584775"/>
          </a:xfrm>
        </p:grpSpPr>
        <p:grpSp>
          <p:nvGrpSpPr>
            <p:cNvPr id="15382" name="Group 19"/>
            <p:cNvGrpSpPr>
              <a:grpSpLocks/>
            </p:cNvGrpSpPr>
            <p:nvPr/>
          </p:nvGrpSpPr>
          <p:grpSpPr bwMode="auto">
            <a:xfrm>
              <a:off x="1590686" y="3175846"/>
              <a:ext cx="6186540" cy="432048"/>
              <a:chOff x="1374662" y="3176309"/>
              <a:chExt cx="6186540" cy="432048"/>
            </a:xfrm>
          </p:grpSpPr>
          <p:sp>
            <p:nvSpPr>
              <p:cNvPr id="17" name="Rounded Rectangle 16"/>
              <p:cNvSpPr/>
              <p:nvPr/>
            </p:nvSpPr>
            <p:spPr bwMode="auto">
              <a:xfrm>
                <a:off x="1374662" y="3177064"/>
                <a:ext cx="431804" cy="430636"/>
              </a:xfrm>
              <a:prstGeom prst="roundRect">
                <a:avLst/>
              </a:prstGeom>
              <a:solidFill>
                <a:schemeClr val="tx1">
                  <a:lumMod val="95000"/>
                </a:schemeClr>
              </a:solidFill>
              <a:ln>
                <a:noFill/>
              </a:ln>
              <a:effectLst/>
              <a:extLst>
                <a:ext uri="{91240B29-F687-4f45-9708-019B960494DF}"/>
                <a:ext uri="{AF507438-7753-43e0-B8FC-AC1667EBCBE1}"/>
              </a:extLst>
            </p:spPr>
            <p:txBody>
              <a:bodyPr/>
              <a:lstStyle/>
              <a:p>
                <a:pPr algn="ctr" eaLnBrk="1" hangingPunct="1">
                  <a:defRPr/>
                </a:pPr>
                <a:endParaRPr lang="en-US" dirty="0">
                  <a:ea typeface="ヒラギノ角ゴ ProN W3" charset="0"/>
                </a:endParaRPr>
              </a:p>
            </p:txBody>
          </p:sp>
          <p:sp>
            <p:nvSpPr>
              <p:cNvPr id="51" name="Rounded Rectangle 50"/>
              <p:cNvSpPr/>
              <p:nvPr/>
            </p:nvSpPr>
            <p:spPr bwMode="auto">
              <a:xfrm>
                <a:off x="1898541" y="3177064"/>
                <a:ext cx="431804" cy="430636"/>
              </a:xfrm>
              <a:prstGeom prst="roundRect">
                <a:avLst/>
              </a:prstGeom>
              <a:solidFill>
                <a:schemeClr val="tx1">
                  <a:lumMod val="95000"/>
                </a:schemeClr>
              </a:solidFill>
              <a:ln>
                <a:noFill/>
              </a:ln>
              <a:effectLst/>
              <a:extLst>
                <a:ext uri="{91240B29-F687-4f45-9708-019B960494DF}"/>
                <a:ext uri="{AF507438-7753-43e0-B8FC-AC1667EBCBE1}"/>
              </a:extLst>
            </p:spPr>
            <p:txBody>
              <a:bodyPr/>
              <a:lstStyle/>
              <a:p>
                <a:pPr algn="ctr" eaLnBrk="1" hangingPunct="1">
                  <a:defRPr/>
                </a:pPr>
                <a:endParaRPr lang="en-US">
                  <a:ea typeface="ヒラギノ角ゴ ProN W3" charset="0"/>
                </a:endParaRPr>
              </a:p>
            </p:txBody>
          </p:sp>
          <p:sp>
            <p:nvSpPr>
              <p:cNvPr id="52" name="Rounded Rectangle 51"/>
              <p:cNvSpPr/>
              <p:nvPr/>
            </p:nvSpPr>
            <p:spPr bwMode="auto">
              <a:xfrm>
                <a:off x="2420834" y="3177064"/>
                <a:ext cx="431804" cy="430636"/>
              </a:xfrm>
              <a:prstGeom prst="roundRect">
                <a:avLst/>
              </a:prstGeom>
              <a:solidFill>
                <a:schemeClr val="tx1">
                  <a:lumMod val="95000"/>
                </a:schemeClr>
              </a:solidFill>
              <a:ln>
                <a:noFill/>
              </a:ln>
              <a:effectLst/>
              <a:extLst>
                <a:ext uri="{91240B29-F687-4f45-9708-019B960494DF}"/>
                <a:ext uri="{AF507438-7753-43e0-B8FC-AC1667EBCBE1}"/>
              </a:extLst>
            </p:spPr>
            <p:txBody>
              <a:bodyPr/>
              <a:lstStyle/>
              <a:p>
                <a:pPr algn="ctr" eaLnBrk="1" hangingPunct="1">
                  <a:defRPr/>
                </a:pPr>
                <a:endParaRPr lang="en-US">
                  <a:ea typeface="ヒラギノ角ゴ ProN W3" charset="0"/>
                </a:endParaRPr>
              </a:p>
            </p:txBody>
          </p:sp>
          <p:sp>
            <p:nvSpPr>
              <p:cNvPr id="53" name="Rounded Rectangle 52"/>
              <p:cNvSpPr/>
              <p:nvPr/>
            </p:nvSpPr>
            <p:spPr bwMode="auto">
              <a:xfrm>
                <a:off x="2944713" y="3177064"/>
                <a:ext cx="431804" cy="430636"/>
              </a:xfrm>
              <a:prstGeom prst="roundRect">
                <a:avLst/>
              </a:prstGeom>
              <a:solidFill>
                <a:schemeClr val="tx1">
                  <a:lumMod val="95000"/>
                </a:schemeClr>
              </a:solidFill>
              <a:ln>
                <a:noFill/>
              </a:ln>
              <a:effectLst/>
              <a:extLst>
                <a:ext uri="{91240B29-F687-4f45-9708-019B960494DF}"/>
                <a:ext uri="{AF507438-7753-43e0-B8FC-AC1667EBCBE1}"/>
              </a:extLst>
            </p:spPr>
            <p:txBody>
              <a:bodyPr/>
              <a:lstStyle/>
              <a:p>
                <a:pPr algn="ctr" eaLnBrk="1" hangingPunct="1">
                  <a:defRPr/>
                </a:pPr>
                <a:endParaRPr lang="en-US">
                  <a:ea typeface="ヒラギノ角ゴ ProN W3" charset="0"/>
                </a:endParaRPr>
              </a:p>
            </p:txBody>
          </p:sp>
          <p:sp>
            <p:nvSpPr>
              <p:cNvPr id="54" name="Rounded Rectangle 53"/>
              <p:cNvSpPr/>
              <p:nvPr/>
            </p:nvSpPr>
            <p:spPr bwMode="auto">
              <a:xfrm>
                <a:off x="3467005" y="3177064"/>
                <a:ext cx="431804" cy="430636"/>
              </a:xfrm>
              <a:prstGeom prst="roundRect">
                <a:avLst/>
              </a:prstGeom>
              <a:solidFill>
                <a:schemeClr val="tx1">
                  <a:lumMod val="95000"/>
                </a:schemeClr>
              </a:solidFill>
              <a:ln>
                <a:noFill/>
              </a:ln>
              <a:effectLst/>
              <a:extLst>
                <a:ext uri="{91240B29-F687-4f45-9708-019B960494DF}"/>
                <a:ext uri="{AF507438-7753-43e0-B8FC-AC1667EBCBE1}"/>
              </a:extLst>
            </p:spPr>
            <p:txBody>
              <a:bodyPr/>
              <a:lstStyle/>
              <a:p>
                <a:pPr algn="ctr" eaLnBrk="1" hangingPunct="1">
                  <a:defRPr/>
                </a:pPr>
                <a:endParaRPr lang="en-US">
                  <a:ea typeface="ヒラギノ角ゴ ProN W3" charset="0"/>
                </a:endParaRPr>
              </a:p>
            </p:txBody>
          </p:sp>
          <p:sp>
            <p:nvSpPr>
              <p:cNvPr id="55" name="Rounded Rectangle 54"/>
              <p:cNvSpPr/>
              <p:nvPr/>
            </p:nvSpPr>
            <p:spPr bwMode="auto">
              <a:xfrm>
                <a:off x="3990884" y="3177064"/>
                <a:ext cx="431804" cy="430636"/>
              </a:xfrm>
              <a:prstGeom prst="roundRect">
                <a:avLst/>
              </a:prstGeom>
              <a:solidFill>
                <a:schemeClr val="tx1">
                  <a:lumMod val="95000"/>
                </a:schemeClr>
              </a:solidFill>
              <a:ln>
                <a:noFill/>
              </a:ln>
              <a:effectLst/>
              <a:extLst>
                <a:ext uri="{91240B29-F687-4f45-9708-019B960494DF}"/>
                <a:ext uri="{AF507438-7753-43e0-B8FC-AC1667EBCBE1}"/>
              </a:extLst>
            </p:spPr>
            <p:txBody>
              <a:bodyPr/>
              <a:lstStyle/>
              <a:p>
                <a:pPr algn="ctr" eaLnBrk="1" hangingPunct="1">
                  <a:defRPr/>
                </a:pPr>
                <a:endParaRPr lang="en-US">
                  <a:ea typeface="ヒラギノ角ゴ ProN W3" charset="0"/>
                </a:endParaRPr>
              </a:p>
            </p:txBody>
          </p:sp>
          <p:sp>
            <p:nvSpPr>
              <p:cNvPr id="56" name="Rounded Rectangle 55"/>
              <p:cNvSpPr/>
              <p:nvPr/>
            </p:nvSpPr>
            <p:spPr bwMode="auto">
              <a:xfrm>
                <a:off x="4513176" y="3177064"/>
                <a:ext cx="431804" cy="430636"/>
              </a:xfrm>
              <a:prstGeom prst="roundRect">
                <a:avLst/>
              </a:prstGeom>
              <a:solidFill>
                <a:schemeClr val="tx1">
                  <a:lumMod val="95000"/>
                </a:schemeClr>
              </a:solidFill>
              <a:ln>
                <a:noFill/>
              </a:ln>
              <a:effectLst/>
              <a:extLst>
                <a:ext uri="{91240B29-F687-4f45-9708-019B960494DF}"/>
                <a:ext uri="{AF507438-7753-43e0-B8FC-AC1667EBCBE1}"/>
              </a:extLst>
            </p:spPr>
            <p:txBody>
              <a:bodyPr/>
              <a:lstStyle/>
              <a:p>
                <a:pPr algn="ctr" eaLnBrk="1" hangingPunct="1">
                  <a:defRPr/>
                </a:pPr>
                <a:endParaRPr lang="en-US">
                  <a:ea typeface="ヒラギノ角ゴ ProN W3" charset="0"/>
                </a:endParaRPr>
              </a:p>
            </p:txBody>
          </p:sp>
          <p:sp>
            <p:nvSpPr>
              <p:cNvPr id="57" name="Rounded Rectangle 56"/>
              <p:cNvSpPr/>
              <p:nvPr/>
            </p:nvSpPr>
            <p:spPr bwMode="auto">
              <a:xfrm>
                <a:off x="5037056" y="3177064"/>
                <a:ext cx="431804" cy="430636"/>
              </a:xfrm>
              <a:prstGeom prst="roundRect">
                <a:avLst/>
              </a:prstGeom>
              <a:solidFill>
                <a:schemeClr val="tx1">
                  <a:lumMod val="95000"/>
                </a:schemeClr>
              </a:solidFill>
              <a:ln>
                <a:noFill/>
              </a:ln>
              <a:effectLst/>
              <a:extLst>
                <a:ext uri="{91240B29-F687-4f45-9708-019B960494DF}"/>
                <a:ext uri="{AF507438-7753-43e0-B8FC-AC1667EBCBE1}"/>
              </a:extLst>
            </p:spPr>
            <p:txBody>
              <a:bodyPr/>
              <a:lstStyle/>
              <a:p>
                <a:pPr algn="ctr" eaLnBrk="1" hangingPunct="1">
                  <a:defRPr/>
                </a:pPr>
                <a:endParaRPr lang="en-US">
                  <a:ea typeface="ヒラギノ角ゴ ProN W3" charset="0"/>
                </a:endParaRPr>
              </a:p>
            </p:txBody>
          </p:sp>
          <p:sp>
            <p:nvSpPr>
              <p:cNvPr id="58" name="Rounded Rectangle 57"/>
              <p:cNvSpPr/>
              <p:nvPr/>
            </p:nvSpPr>
            <p:spPr bwMode="auto">
              <a:xfrm>
                <a:off x="5559347" y="3177064"/>
                <a:ext cx="431804" cy="430636"/>
              </a:xfrm>
              <a:prstGeom prst="roundRect">
                <a:avLst/>
              </a:prstGeom>
              <a:solidFill>
                <a:schemeClr val="tx1">
                  <a:lumMod val="95000"/>
                </a:schemeClr>
              </a:solidFill>
              <a:ln>
                <a:noFill/>
              </a:ln>
              <a:effectLst/>
              <a:extLst>
                <a:ext uri="{91240B29-F687-4f45-9708-019B960494DF}"/>
                <a:ext uri="{AF507438-7753-43e0-B8FC-AC1667EBCBE1}"/>
              </a:extLst>
            </p:spPr>
            <p:txBody>
              <a:bodyPr/>
              <a:lstStyle/>
              <a:p>
                <a:pPr algn="ctr" eaLnBrk="1" hangingPunct="1">
                  <a:defRPr/>
                </a:pPr>
                <a:endParaRPr lang="en-US">
                  <a:ea typeface="ヒラギノ角ゴ ProN W3" charset="0"/>
                </a:endParaRPr>
              </a:p>
            </p:txBody>
          </p:sp>
          <p:sp>
            <p:nvSpPr>
              <p:cNvPr id="59" name="Rounded Rectangle 58"/>
              <p:cNvSpPr/>
              <p:nvPr/>
            </p:nvSpPr>
            <p:spPr bwMode="auto">
              <a:xfrm>
                <a:off x="6083227" y="3177064"/>
                <a:ext cx="431804" cy="430636"/>
              </a:xfrm>
              <a:prstGeom prst="roundRect">
                <a:avLst/>
              </a:prstGeom>
              <a:solidFill>
                <a:schemeClr val="tx1">
                  <a:lumMod val="95000"/>
                </a:schemeClr>
              </a:solidFill>
              <a:ln>
                <a:noFill/>
              </a:ln>
              <a:effectLst/>
              <a:extLst>
                <a:ext uri="{91240B29-F687-4f45-9708-019B960494DF}"/>
                <a:ext uri="{AF507438-7753-43e0-B8FC-AC1667EBCBE1}"/>
              </a:extLst>
            </p:spPr>
            <p:txBody>
              <a:bodyPr/>
              <a:lstStyle/>
              <a:p>
                <a:pPr algn="ctr" eaLnBrk="1" hangingPunct="1">
                  <a:defRPr/>
                </a:pPr>
                <a:endParaRPr lang="en-US">
                  <a:ea typeface="ヒラギノ角ゴ ProN W3" charset="0"/>
                </a:endParaRPr>
              </a:p>
            </p:txBody>
          </p:sp>
          <p:sp>
            <p:nvSpPr>
              <p:cNvPr id="60" name="Rounded Rectangle 59"/>
              <p:cNvSpPr/>
              <p:nvPr/>
            </p:nvSpPr>
            <p:spPr bwMode="auto">
              <a:xfrm>
                <a:off x="6605519" y="3177064"/>
                <a:ext cx="431804" cy="430636"/>
              </a:xfrm>
              <a:prstGeom prst="roundRect">
                <a:avLst/>
              </a:prstGeom>
              <a:solidFill>
                <a:schemeClr val="tx1">
                  <a:lumMod val="95000"/>
                </a:schemeClr>
              </a:solidFill>
              <a:ln>
                <a:noFill/>
              </a:ln>
              <a:effectLst/>
              <a:extLst>
                <a:ext uri="{91240B29-F687-4f45-9708-019B960494DF}"/>
                <a:ext uri="{AF507438-7753-43e0-B8FC-AC1667EBCBE1}"/>
              </a:extLst>
            </p:spPr>
            <p:txBody>
              <a:bodyPr/>
              <a:lstStyle/>
              <a:p>
                <a:pPr algn="ctr" eaLnBrk="1" hangingPunct="1">
                  <a:defRPr/>
                </a:pPr>
                <a:endParaRPr lang="en-US">
                  <a:ea typeface="ヒラギノ角ゴ ProN W3" charset="0"/>
                </a:endParaRPr>
              </a:p>
            </p:txBody>
          </p:sp>
          <p:sp>
            <p:nvSpPr>
              <p:cNvPr id="61" name="Rounded Rectangle 60"/>
              <p:cNvSpPr/>
              <p:nvPr/>
            </p:nvSpPr>
            <p:spPr bwMode="auto">
              <a:xfrm>
                <a:off x="7129398" y="3177064"/>
                <a:ext cx="431804" cy="430636"/>
              </a:xfrm>
              <a:prstGeom prst="roundRect">
                <a:avLst/>
              </a:prstGeom>
              <a:solidFill>
                <a:schemeClr val="tx1">
                  <a:lumMod val="95000"/>
                </a:schemeClr>
              </a:solidFill>
              <a:ln>
                <a:noFill/>
              </a:ln>
              <a:effectLst/>
              <a:extLst>
                <a:ext uri="{91240B29-F687-4f45-9708-019B960494DF}"/>
                <a:ext uri="{AF507438-7753-43e0-B8FC-AC1667EBCBE1}"/>
              </a:extLst>
            </p:spPr>
            <p:txBody>
              <a:bodyPr/>
              <a:lstStyle/>
              <a:p>
                <a:pPr algn="ctr" eaLnBrk="1" hangingPunct="1">
                  <a:defRPr/>
                </a:pPr>
                <a:endParaRPr lang="en-US">
                  <a:ea typeface="ヒラギノ角ゴ ProN W3" charset="0"/>
                </a:endParaRPr>
              </a:p>
            </p:txBody>
          </p:sp>
        </p:grpSp>
        <p:sp>
          <p:nvSpPr>
            <p:cNvPr id="21" name="TextBox 20"/>
            <p:cNvSpPr txBox="1"/>
            <p:nvPr/>
          </p:nvSpPr>
          <p:spPr>
            <a:xfrm>
              <a:off x="1592274" y="3109860"/>
              <a:ext cx="436566" cy="58477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 eaLnBrk="1" hangingPunct="1">
                <a:defRPr/>
              </a:pPr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A</a:t>
              </a: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2127266" y="3109860"/>
              <a:ext cx="403228" cy="58477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 eaLnBrk="1" hangingPunct="1">
                <a:defRPr/>
              </a:pPr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P</a:t>
              </a: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2657495" y="3109860"/>
              <a:ext cx="403228" cy="58477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 eaLnBrk="1" hangingPunct="1">
                <a:defRPr/>
              </a:pPr>
              <a:r>
                <a:rPr lang="en-US">
                  <a:solidFill>
                    <a:schemeClr val="tx1">
                      <a:lumMod val="50000"/>
                    </a:schemeClr>
                  </a:solidFill>
                </a:rPr>
                <a:t>P</a:t>
              </a:r>
              <a:endParaRPr lang="en-US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3194074" y="3109860"/>
              <a:ext cx="377828" cy="58477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 eaLnBrk="1" hangingPunct="1">
                <a:defRPr/>
              </a:pPr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L</a:t>
              </a: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3767167" y="3109860"/>
              <a:ext cx="282577" cy="58477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 eaLnBrk="1" hangingPunct="1">
                <a:defRPr/>
              </a:pPr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I</a:t>
              </a: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4216433" y="3109860"/>
              <a:ext cx="420692" cy="58477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 eaLnBrk="1" hangingPunct="1">
                <a:defRPr/>
              </a:pPr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C</a:t>
              </a: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4743488" y="3109860"/>
              <a:ext cx="434979" cy="58477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 eaLnBrk="1" hangingPunct="1">
                <a:defRPr/>
              </a:pPr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A</a:t>
              </a: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5270542" y="3109860"/>
              <a:ext cx="403228" cy="58477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 eaLnBrk="1" hangingPunct="1">
                <a:defRPr/>
              </a:pPr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T</a:t>
              </a: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5843635" y="3109860"/>
              <a:ext cx="282577" cy="58477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 eaLnBrk="1" hangingPunct="1">
                <a:defRPr/>
              </a:pPr>
              <a:r>
                <a:rPr lang="en-US">
                  <a:solidFill>
                    <a:schemeClr val="tx1">
                      <a:lumMod val="50000"/>
                    </a:schemeClr>
                  </a:solidFill>
                </a:rPr>
                <a:t>I</a:t>
              </a:r>
              <a:endParaRPr lang="en-US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6283375" y="3109860"/>
              <a:ext cx="466729" cy="58477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 eaLnBrk="1" hangingPunct="1">
                <a:defRPr/>
              </a:pPr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O</a:t>
              </a: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6816780" y="3109860"/>
              <a:ext cx="454029" cy="58477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 eaLnBrk="1" hangingPunct="1">
                <a:defRPr/>
              </a:pPr>
              <a:r>
                <a:rPr lang="en-US">
                  <a:solidFill>
                    <a:schemeClr val="tx1">
                      <a:lumMod val="50000"/>
                    </a:schemeClr>
                  </a:solidFill>
                </a:rPr>
                <a:t>N</a:t>
              </a:r>
              <a:endParaRPr lang="en-US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7367648" y="3109860"/>
              <a:ext cx="387353" cy="58477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 eaLnBrk="1" hangingPunct="1">
                <a:defRPr/>
              </a:pPr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S</a:t>
              </a:r>
            </a:p>
          </p:txBody>
        </p:sp>
      </p:grpSp>
    </p:spTree>
  </p:cSld>
  <p:clrMapOvr>
    <a:masterClrMapping/>
  </p:clrMapOvr>
  <p:transition advTm="50731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We’ve all seen this map</a:t>
            </a:r>
          </a:p>
        </p:txBody>
      </p:sp>
      <p:pic>
        <p:nvPicPr>
          <p:cNvPr id="6146" name="Picture 4" descr="Screen Shot 2015-02-24 at 2.35.1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77975"/>
            <a:ext cx="10160000" cy="554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7" name="TextBox 1"/>
          <p:cNvSpPr txBox="1">
            <a:spLocks noChangeArrowheads="1"/>
          </p:cNvSpPr>
          <p:nvPr/>
        </p:nvSpPr>
        <p:spPr bwMode="auto">
          <a:xfrm>
            <a:off x="-23813" y="6978650"/>
            <a:ext cx="2871788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1800"/>
              </a:spcBef>
              <a:buSzPct val="100000"/>
              <a:buFont typeface="Myriad Pro" charset="0"/>
              <a:buChar char="•"/>
              <a:defRPr sz="2400">
                <a:solidFill>
                  <a:schemeClr val="tx1"/>
                </a:solidFill>
                <a:latin typeface="Myriad Pro" charset="0"/>
                <a:ea typeface="ヒラギノ角ゴ ProN W3" charset="-128"/>
                <a:sym typeface="Myriad Pro" charset="0"/>
              </a:defRPr>
            </a:lvl1pPr>
            <a:lvl2pPr marL="742950" indent="-285750">
              <a:spcBef>
                <a:spcPts val="600"/>
              </a:spcBef>
              <a:buSzPct val="100000"/>
              <a:buFont typeface="Myriad Pro" charset="0"/>
              <a:buChar char="•"/>
              <a:defRPr sz="2400">
                <a:solidFill>
                  <a:schemeClr val="tx1"/>
                </a:solidFill>
                <a:latin typeface="Myriad Pro" charset="0"/>
                <a:ea typeface="ヒラギノ角ゴ ProN W3" charset="-128"/>
                <a:sym typeface="Myriad Pro" charset="0"/>
              </a:defRPr>
            </a:lvl2pPr>
            <a:lvl3pPr marL="1143000" indent="-228600">
              <a:spcBef>
                <a:spcPts val="600"/>
              </a:spcBef>
              <a:buSzPct val="100000"/>
              <a:buFont typeface="Myriad Pro" charset="0"/>
              <a:buChar char="•"/>
              <a:defRPr sz="2400">
                <a:solidFill>
                  <a:schemeClr val="tx1"/>
                </a:solidFill>
                <a:latin typeface="Myriad Pro" charset="0"/>
                <a:ea typeface="ヒラギノ角ゴ ProN W3" charset="-128"/>
                <a:sym typeface="Myriad Pro" charset="0"/>
              </a:defRPr>
            </a:lvl3pPr>
            <a:lvl4pPr marL="1600200" indent="-228600">
              <a:spcBef>
                <a:spcPts val="600"/>
              </a:spcBef>
              <a:buSzPct val="100000"/>
              <a:buFont typeface="Myriad Pro" charset="0"/>
              <a:buChar char="•"/>
              <a:defRPr sz="2400">
                <a:solidFill>
                  <a:schemeClr val="tx1"/>
                </a:solidFill>
                <a:latin typeface="Myriad Pro" charset="0"/>
                <a:ea typeface="ヒラギノ角ゴ ProN W3" charset="-128"/>
                <a:sym typeface="Myriad Pro" charset="0"/>
              </a:defRPr>
            </a:lvl4pPr>
            <a:lvl5pPr marL="2057400" indent="-228600">
              <a:spcBef>
                <a:spcPts val="600"/>
              </a:spcBef>
              <a:buSzPct val="100000"/>
              <a:buFont typeface="Myriad Pro" charset="0"/>
              <a:buChar char="•"/>
              <a:defRPr sz="2400">
                <a:solidFill>
                  <a:schemeClr val="tx1"/>
                </a:solidFill>
                <a:latin typeface="Myriad Pro" charset="0"/>
                <a:ea typeface="ヒラギノ角ゴ ProN W3" charset="-128"/>
                <a:sym typeface="Myriad Pro" charset="0"/>
              </a:defRPr>
            </a:lvl5pPr>
            <a:lvl6pPr marL="2514600" indent="-228600" eaLnBrk="0" fontAlgn="base" hangingPunct="0">
              <a:spcBef>
                <a:spcPts val="600"/>
              </a:spcBef>
              <a:spcAft>
                <a:spcPct val="0"/>
              </a:spcAft>
              <a:buSzPct val="100000"/>
              <a:buFont typeface="Myriad Pro" charset="0"/>
              <a:buChar char="•"/>
              <a:defRPr sz="2400">
                <a:solidFill>
                  <a:schemeClr val="tx1"/>
                </a:solidFill>
                <a:latin typeface="Myriad Pro" charset="0"/>
                <a:ea typeface="ヒラギノ角ゴ ProN W3" charset="-128"/>
                <a:sym typeface="Myriad Pro" charset="0"/>
              </a:defRPr>
            </a:lvl6pPr>
            <a:lvl7pPr marL="2971800" indent="-228600" eaLnBrk="0" fontAlgn="base" hangingPunct="0">
              <a:spcBef>
                <a:spcPts val="600"/>
              </a:spcBef>
              <a:spcAft>
                <a:spcPct val="0"/>
              </a:spcAft>
              <a:buSzPct val="100000"/>
              <a:buFont typeface="Myriad Pro" charset="0"/>
              <a:buChar char="•"/>
              <a:defRPr sz="2400">
                <a:solidFill>
                  <a:schemeClr val="tx1"/>
                </a:solidFill>
                <a:latin typeface="Myriad Pro" charset="0"/>
                <a:ea typeface="ヒラギノ角ゴ ProN W3" charset="-128"/>
                <a:sym typeface="Myriad Pro" charset="0"/>
              </a:defRPr>
            </a:lvl7pPr>
            <a:lvl8pPr marL="3429000" indent="-228600" eaLnBrk="0" fontAlgn="base" hangingPunct="0">
              <a:spcBef>
                <a:spcPts val="600"/>
              </a:spcBef>
              <a:spcAft>
                <a:spcPct val="0"/>
              </a:spcAft>
              <a:buSzPct val="100000"/>
              <a:buFont typeface="Myriad Pro" charset="0"/>
              <a:buChar char="•"/>
              <a:defRPr sz="2400">
                <a:solidFill>
                  <a:schemeClr val="tx1"/>
                </a:solidFill>
                <a:latin typeface="Myriad Pro" charset="0"/>
                <a:ea typeface="ヒラギノ角ゴ ProN W3" charset="-128"/>
                <a:sym typeface="Myriad Pro" charset="0"/>
              </a:defRPr>
            </a:lvl8pPr>
            <a:lvl9pPr marL="3886200" indent="-228600" eaLnBrk="0" fontAlgn="base" hangingPunct="0">
              <a:spcBef>
                <a:spcPts val="600"/>
              </a:spcBef>
              <a:spcAft>
                <a:spcPct val="0"/>
              </a:spcAft>
              <a:buSzPct val="100000"/>
              <a:buFont typeface="Myriad Pro" charset="0"/>
              <a:buChar char="•"/>
              <a:defRPr sz="2400">
                <a:solidFill>
                  <a:schemeClr val="tx1"/>
                </a:solidFill>
                <a:latin typeface="Myriad Pro" charset="0"/>
                <a:ea typeface="ヒラギノ角ゴ ProN W3" charset="-128"/>
                <a:sym typeface="Myriad Pro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 sz="3200">
                <a:solidFill>
                  <a:srgbClr val="FFFFFF"/>
                </a:solidFill>
                <a:latin typeface="Myriad Pro Light" charset="0"/>
              </a:rPr>
              <a:t>omicsmaps.com</a:t>
            </a:r>
          </a:p>
        </p:txBody>
      </p:sp>
    </p:spTree>
  </p:cSld>
  <p:clrMapOvr>
    <a:masterClrMapping/>
  </p:clrMapOvr>
  <p:transition advTm="21985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Acknowledgments</a:t>
            </a:r>
          </a:p>
        </p:txBody>
      </p:sp>
      <p:pic>
        <p:nvPicPr>
          <p:cNvPr id="16386" name="Content Placeholder 4" descr="gvl_logo.png"/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5" r="249"/>
          <a:stretch>
            <a:fillRect/>
          </a:stretch>
        </p:blipFill>
        <p:spPr>
          <a:xfrm>
            <a:off x="357188" y="4386263"/>
            <a:ext cx="1919287" cy="1916112"/>
          </a:xfrm>
        </p:spPr>
      </p:pic>
      <p:pic>
        <p:nvPicPr>
          <p:cNvPr id="16387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363" y="2155825"/>
            <a:ext cx="3927475" cy="1390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8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5675" y="4386263"/>
            <a:ext cx="3048000" cy="191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9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6113" y="5205413"/>
            <a:ext cx="2994025" cy="1096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90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3463" y="2235200"/>
            <a:ext cx="2781300" cy="131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91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2235200"/>
            <a:ext cx="2609850" cy="1231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advTm="29110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Want more Galaxy?</a:t>
            </a:r>
          </a:p>
        </p:txBody>
      </p:sp>
      <p:pic>
        <p:nvPicPr>
          <p:cNvPr id="18434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380" t="72"/>
          <a:stretch>
            <a:fillRect/>
          </a:stretch>
        </p:blipFill>
        <p:spPr bwMode="auto">
          <a:xfrm>
            <a:off x="5727700" y="1577975"/>
            <a:ext cx="4432300" cy="446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5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620"/>
          <a:stretch>
            <a:fillRect/>
          </a:stretch>
        </p:blipFill>
        <p:spPr bwMode="auto">
          <a:xfrm>
            <a:off x="0" y="1574800"/>
            <a:ext cx="5727700" cy="447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6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660"/>
          <a:stretch>
            <a:fillRect/>
          </a:stretch>
        </p:blipFill>
        <p:spPr bwMode="auto">
          <a:xfrm>
            <a:off x="0" y="5538788"/>
            <a:ext cx="1016000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7" name="Rectangle 5"/>
          <p:cNvSpPr>
            <a:spLocks noChangeArrowheads="1"/>
          </p:cNvSpPr>
          <p:nvPr/>
        </p:nvSpPr>
        <p:spPr bwMode="auto">
          <a:xfrm>
            <a:off x="2632075" y="6330950"/>
            <a:ext cx="4365625" cy="92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ctr">
              <a:defRPr sz="3200">
                <a:solidFill>
                  <a:srgbClr val="FFFFFF"/>
                </a:solidFill>
                <a:latin typeface="Myriad Pro" charset="0"/>
                <a:ea typeface="ヒラギノ角ゴ ProN W3" charset="-128"/>
                <a:sym typeface="Myriad Pro" charset="0"/>
              </a:defRPr>
            </a:lvl1pPr>
            <a:lvl2pPr marL="742950" indent="-285750" algn="ctr">
              <a:defRPr sz="3200">
                <a:solidFill>
                  <a:srgbClr val="FFFFFF"/>
                </a:solidFill>
                <a:latin typeface="Myriad Pro" charset="0"/>
                <a:ea typeface="ヒラギノ角ゴ ProN W3" charset="-128"/>
                <a:sym typeface="Myriad Pro" charset="0"/>
              </a:defRPr>
            </a:lvl2pPr>
            <a:lvl3pPr marL="1143000" indent="-228600" algn="ctr">
              <a:defRPr sz="3200">
                <a:solidFill>
                  <a:srgbClr val="FFFFFF"/>
                </a:solidFill>
                <a:latin typeface="Myriad Pro" charset="0"/>
                <a:ea typeface="ヒラギノ角ゴ ProN W3" charset="-128"/>
                <a:sym typeface="Myriad Pro" charset="0"/>
              </a:defRPr>
            </a:lvl3pPr>
            <a:lvl4pPr marL="1600200" indent="-228600" algn="ctr">
              <a:defRPr sz="3200">
                <a:solidFill>
                  <a:srgbClr val="FFFFFF"/>
                </a:solidFill>
                <a:latin typeface="Myriad Pro" charset="0"/>
                <a:ea typeface="ヒラギノ角ゴ ProN W3" charset="-128"/>
                <a:sym typeface="Myriad Pro" charset="0"/>
              </a:defRPr>
            </a:lvl4pPr>
            <a:lvl5pPr marL="2057400" indent="-228600" algn="ctr">
              <a:defRPr sz="3200">
                <a:solidFill>
                  <a:srgbClr val="FFFFFF"/>
                </a:solidFill>
                <a:latin typeface="Myriad Pro" charset="0"/>
                <a:ea typeface="ヒラギノ角ゴ ProN W3" charset="-128"/>
                <a:sym typeface="Myriad Pro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FFFFFF"/>
                </a:solidFill>
                <a:latin typeface="Myriad Pro" charset="0"/>
                <a:ea typeface="ヒラギノ角ゴ ProN W3" charset="-128"/>
                <a:sym typeface="Myriad Pro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FFFFFF"/>
                </a:solidFill>
                <a:latin typeface="Myriad Pro" charset="0"/>
                <a:ea typeface="ヒラギノ角ゴ ProN W3" charset="-128"/>
                <a:sym typeface="Myriad Pro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FFFFFF"/>
                </a:solidFill>
                <a:latin typeface="Myriad Pro" charset="0"/>
                <a:ea typeface="ヒラギノ角ゴ ProN W3" charset="-128"/>
                <a:sym typeface="Myriad Pro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FFFFFF"/>
                </a:solidFill>
                <a:latin typeface="Myriad Pro" charset="0"/>
                <a:ea typeface="ヒラギノ角ゴ ProN W3" charset="-128"/>
                <a:sym typeface="Myriad Pro" charset="0"/>
              </a:defRPr>
            </a:lvl9pPr>
          </a:lstStyle>
          <a:p>
            <a:pPr eaLnBrk="1" hangingPunct="1"/>
            <a:r>
              <a:rPr lang="en-US" altLang="en-US" sz="5400">
                <a:latin typeface="Myriad Pro Light" charset="0"/>
              </a:rPr>
              <a:t>gcc2016.iu.edu</a:t>
            </a:r>
          </a:p>
        </p:txBody>
      </p:sp>
    </p:spTree>
  </p:cSld>
  <p:clrMapOvr>
    <a:masterClrMapping/>
  </p:clrMapOvr>
  <p:transition advTm="10926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Data analysis solutions exist</a:t>
            </a:r>
          </a:p>
        </p:txBody>
      </p:sp>
      <p:pic>
        <p:nvPicPr>
          <p:cNvPr id="21506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1538" y="1847850"/>
            <a:ext cx="3351212" cy="1185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07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025" y="1506538"/>
            <a:ext cx="1497013" cy="162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0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7663" y="1998663"/>
            <a:ext cx="1831975" cy="64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0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5088" y="3241675"/>
            <a:ext cx="7345362" cy="439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3750" y="1562100"/>
            <a:ext cx="1778000" cy="177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5" name="Group 14"/>
          <p:cNvGrpSpPr>
            <a:grpSpLocks/>
          </p:cNvGrpSpPr>
          <p:nvPr/>
        </p:nvGrpSpPr>
        <p:grpSpPr bwMode="auto">
          <a:xfrm>
            <a:off x="12700" y="1417638"/>
            <a:ext cx="10101263" cy="1887537"/>
            <a:chOff x="12002" y="1361728"/>
            <a:chExt cx="10101812" cy="1888230"/>
          </a:xfrm>
        </p:grpSpPr>
        <p:pic>
          <p:nvPicPr>
            <p:cNvPr id="21512" name="Picture 10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47620" y="1367437"/>
              <a:ext cx="3351808" cy="18768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513" name="Picture 11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002" y="1544657"/>
              <a:ext cx="2115670" cy="15223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514" name="Picture 12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9376" y="1361728"/>
              <a:ext cx="2383504" cy="1888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515" name="Picture 13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5535"/>
            <a:stretch>
              <a:fillRect/>
            </a:stretch>
          </p:blipFill>
          <p:spPr bwMode="auto">
            <a:xfrm>
              <a:off x="7922829" y="1538674"/>
              <a:ext cx="2190985" cy="15343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custDataLst>
      <p:tags r:id="rId1"/>
    </p:custDataLst>
  </p:cSld>
  <p:clrMapOvr>
    <a:masterClrMapping/>
  </p:clrMapOvr>
  <p:transition advTm="97656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4D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0905"/>
            <a:ext cx="10160000" cy="7023953"/>
          </a:xfrm>
          <a:prstGeom prst="rect">
            <a:avLst/>
          </a:prstGeom>
        </p:spPr>
      </p:pic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327025" y="-6424"/>
            <a:ext cx="9505950" cy="1374775"/>
          </a:xfrm>
        </p:spPr>
        <p:txBody>
          <a:bodyPr/>
          <a:lstStyle/>
          <a:p>
            <a:r>
              <a:rPr lang="en-US" altLang="en-US" sz="4800" dirty="0" smtClean="0"/>
              <a:t>World’s clouds</a:t>
            </a:r>
            <a:endParaRPr lang="en-US" altLang="en-US" sz="4800" dirty="0"/>
          </a:p>
        </p:txBody>
      </p:sp>
      <p:grpSp>
        <p:nvGrpSpPr>
          <p:cNvPr id="11" name="Group 10"/>
          <p:cNvGrpSpPr/>
          <p:nvPr/>
        </p:nvGrpSpPr>
        <p:grpSpPr>
          <a:xfrm>
            <a:off x="173171" y="5874390"/>
            <a:ext cx="2131648" cy="1562450"/>
            <a:chOff x="173171" y="5874390"/>
            <a:chExt cx="2131648" cy="1562450"/>
          </a:xfrm>
        </p:grpSpPr>
        <p:grpSp>
          <p:nvGrpSpPr>
            <p:cNvPr id="10" name="Group 9"/>
            <p:cNvGrpSpPr/>
            <p:nvPr/>
          </p:nvGrpSpPr>
          <p:grpSpPr>
            <a:xfrm>
              <a:off x="173171" y="5874390"/>
              <a:ext cx="640855" cy="307777"/>
              <a:chOff x="178884" y="5874390"/>
              <a:chExt cx="640855" cy="307777"/>
            </a:xfrm>
          </p:grpSpPr>
          <p:sp>
            <p:nvSpPr>
              <p:cNvPr id="29" name="Oval 28"/>
              <p:cNvSpPr/>
              <p:nvPr/>
            </p:nvSpPr>
            <p:spPr bwMode="auto">
              <a:xfrm>
                <a:off x="178884" y="5966143"/>
                <a:ext cx="144016" cy="144016"/>
              </a:xfrm>
              <a:prstGeom prst="ellipse">
                <a:avLst/>
              </a:prstGeom>
              <a:solidFill>
                <a:srgbClr val="FA98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25400" cap="flat" cmpd="sng" algn="ctr">
                    <a:solidFill>
                      <a:srgbClr val="000000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200" b="0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Myriad Pro" charset="0"/>
                  <a:ea typeface="ヒラギノ角ゴ ProN W3" charset="0"/>
                  <a:cs typeface="ヒラギノ角ゴ ProN W3" charset="0"/>
                  <a:sym typeface="Myriad Pro" charset="0"/>
                </a:endParaRPr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284015" y="5874390"/>
                <a:ext cx="53572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/>
                  <a:t>AWS</a:t>
                </a:r>
                <a:endParaRPr lang="en-US" sz="1400" dirty="0"/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>
              <a:off x="173171" y="6083502"/>
              <a:ext cx="1754942" cy="307777"/>
              <a:chOff x="178884" y="6085882"/>
              <a:chExt cx="1754942" cy="307777"/>
            </a:xfrm>
          </p:grpSpPr>
          <p:sp>
            <p:nvSpPr>
              <p:cNvPr id="34" name="Oval 33"/>
              <p:cNvSpPr/>
              <p:nvPr/>
            </p:nvSpPr>
            <p:spPr bwMode="auto">
              <a:xfrm>
                <a:off x="178884" y="6182167"/>
                <a:ext cx="144016" cy="144016"/>
              </a:xfrm>
              <a:prstGeom prst="ellipse">
                <a:avLst/>
              </a:prstGeom>
              <a:solidFill>
                <a:srgbClr val="5FB13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25400" cap="flat" cmpd="sng" algn="ctr">
                    <a:solidFill>
                      <a:srgbClr val="000000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200" b="0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Myriad Pro" charset="0"/>
                  <a:ea typeface="ヒラギノ角ゴ ProN W3" charset="0"/>
                  <a:cs typeface="ヒラギノ角ゴ ProN W3" charset="0"/>
                  <a:sym typeface="Myriad Pro" charset="0"/>
                </a:endParaRPr>
              </a:p>
            </p:txBody>
          </p:sp>
          <p:sp>
            <p:nvSpPr>
              <p:cNvPr id="37" name="TextBox 36"/>
              <p:cNvSpPr txBox="1"/>
              <p:nvPr/>
            </p:nvSpPr>
            <p:spPr>
              <a:xfrm>
                <a:off x="284015" y="6085882"/>
                <a:ext cx="164981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/>
                  <a:t>AWS (coming soon)</a:t>
                </a:r>
                <a:endParaRPr lang="en-US" sz="1400" dirty="0"/>
              </a:p>
            </p:txBody>
          </p:sp>
        </p:grpSp>
        <p:grpSp>
          <p:nvGrpSpPr>
            <p:cNvPr id="8" name="Group 7"/>
            <p:cNvGrpSpPr/>
            <p:nvPr/>
          </p:nvGrpSpPr>
          <p:grpSpPr>
            <a:xfrm>
              <a:off x="173171" y="6710838"/>
              <a:ext cx="2131648" cy="307777"/>
              <a:chOff x="178884" y="6326183"/>
              <a:chExt cx="2131648" cy="307777"/>
            </a:xfrm>
          </p:grpSpPr>
          <p:sp>
            <p:nvSpPr>
              <p:cNvPr id="32" name="Oval 31"/>
              <p:cNvSpPr/>
              <p:nvPr/>
            </p:nvSpPr>
            <p:spPr bwMode="auto">
              <a:xfrm>
                <a:off x="178884" y="6398191"/>
                <a:ext cx="144016" cy="144016"/>
              </a:xfrm>
              <a:prstGeom prst="ellipse">
                <a:avLst/>
              </a:prstGeom>
              <a:solidFill>
                <a:srgbClr val="9EC2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25400" cap="flat" cmpd="sng" algn="ctr">
                    <a:solidFill>
                      <a:srgbClr val="000000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200" b="0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Myriad Pro" charset="0"/>
                  <a:ea typeface="ヒラギノ角ゴ ProN W3" charset="0"/>
                  <a:cs typeface="ヒラギノ角ゴ ProN W3" charset="0"/>
                  <a:sym typeface="Myriad Pro" charset="0"/>
                </a:endParaRPr>
              </a:p>
            </p:txBody>
          </p:sp>
          <p:sp>
            <p:nvSpPr>
              <p:cNvPr id="38" name="TextBox 37"/>
              <p:cNvSpPr txBox="1"/>
              <p:nvPr/>
            </p:nvSpPr>
            <p:spPr>
              <a:xfrm>
                <a:off x="284015" y="6326183"/>
                <a:ext cx="202651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/>
                  <a:t>Google Compute Engine</a:t>
                </a:r>
                <a:endParaRPr lang="en-US" sz="1400" dirty="0"/>
              </a:p>
            </p:txBody>
          </p:sp>
        </p:grpSp>
        <p:grpSp>
          <p:nvGrpSpPr>
            <p:cNvPr id="7" name="Group 6"/>
            <p:cNvGrpSpPr/>
            <p:nvPr/>
          </p:nvGrpSpPr>
          <p:grpSpPr>
            <a:xfrm>
              <a:off x="173171" y="6501726"/>
              <a:ext cx="1147404" cy="307777"/>
              <a:chOff x="178884" y="6534603"/>
              <a:chExt cx="1147404" cy="307777"/>
            </a:xfrm>
          </p:grpSpPr>
          <p:sp>
            <p:nvSpPr>
              <p:cNvPr id="33" name="Oval 32"/>
              <p:cNvSpPr/>
              <p:nvPr/>
            </p:nvSpPr>
            <p:spPr bwMode="auto">
              <a:xfrm>
                <a:off x="178884" y="6614215"/>
                <a:ext cx="144016" cy="144016"/>
              </a:xfrm>
              <a:prstGeom prst="ellipse">
                <a:avLst/>
              </a:prstGeom>
              <a:solidFill>
                <a:srgbClr val="00A9CE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25400" cap="flat" cmpd="sng" algn="ctr">
                    <a:solidFill>
                      <a:srgbClr val="000000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200" b="0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Myriad Pro" charset="0"/>
                  <a:ea typeface="ヒラギノ角ゴ ProN W3" charset="0"/>
                  <a:cs typeface="ヒラギノ角ゴ ProN W3" charset="0"/>
                  <a:sym typeface="Myriad Pro" charset="0"/>
                </a:endParaRPr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284015" y="6534603"/>
                <a:ext cx="104227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/>
                  <a:t>Chameleon</a:t>
                </a:r>
                <a:endParaRPr lang="en-US" sz="1400" dirty="0"/>
              </a:p>
            </p:txBody>
          </p:sp>
        </p:grpSp>
        <p:grpSp>
          <p:nvGrpSpPr>
            <p:cNvPr id="6" name="Group 5"/>
            <p:cNvGrpSpPr/>
            <p:nvPr/>
          </p:nvGrpSpPr>
          <p:grpSpPr>
            <a:xfrm>
              <a:off x="173171" y="6919950"/>
              <a:ext cx="1019164" cy="307777"/>
              <a:chOff x="178884" y="6757275"/>
              <a:chExt cx="1019164" cy="307777"/>
            </a:xfrm>
          </p:grpSpPr>
          <p:sp>
            <p:nvSpPr>
              <p:cNvPr id="31" name="Oval 30"/>
              <p:cNvSpPr/>
              <p:nvPr/>
            </p:nvSpPr>
            <p:spPr bwMode="auto">
              <a:xfrm>
                <a:off x="178884" y="6830239"/>
                <a:ext cx="144016" cy="144016"/>
              </a:xfrm>
              <a:prstGeom prst="ellipse">
                <a:avLst/>
              </a:prstGeom>
              <a:solidFill>
                <a:srgbClr val="DE432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25400" cap="flat" cmpd="sng" algn="ctr">
                    <a:solidFill>
                      <a:srgbClr val="000000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200" b="0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Myriad Pro" charset="0"/>
                  <a:ea typeface="ヒラギノ角ゴ ProN W3" charset="0"/>
                  <a:cs typeface="ヒラギノ角ゴ ProN W3" charset="0"/>
                  <a:sym typeface="Myriad Pro" charset="0"/>
                </a:endParaRPr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284015" y="6757275"/>
                <a:ext cx="91403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/>
                  <a:t>Jetstream</a:t>
                </a:r>
                <a:endParaRPr lang="en-US" sz="1400" dirty="0"/>
              </a:p>
            </p:txBody>
          </p:sp>
        </p:grpSp>
        <p:grpSp>
          <p:nvGrpSpPr>
            <p:cNvPr id="5" name="Group 4"/>
            <p:cNvGrpSpPr/>
            <p:nvPr/>
          </p:nvGrpSpPr>
          <p:grpSpPr>
            <a:xfrm>
              <a:off x="173171" y="7129063"/>
              <a:ext cx="898938" cy="307777"/>
              <a:chOff x="178884" y="6958607"/>
              <a:chExt cx="898938" cy="307777"/>
            </a:xfrm>
          </p:grpSpPr>
          <p:sp>
            <p:nvSpPr>
              <p:cNvPr id="35" name="Oval 34"/>
              <p:cNvSpPr/>
              <p:nvPr/>
            </p:nvSpPr>
            <p:spPr bwMode="auto">
              <a:xfrm>
                <a:off x="178884" y="7046263"/>
                <a:ext cx="144016" cy="144016"/>
              </a:xfrm>
              <a:prstGeom prst="ellipse">
                <a:avLst/>
              </a:prstGeom>
              <a:solidFill>
                <a:srgbClr val="FFDE5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25400" cap="flat" cmpd="sng" algn="ctr">
                    <a:solidFill>
                      <a:srgbClr val="000000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200" b="0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Myriad Pro" charset="0"/>
                  <a:ea typeface="ヒラギノ角ゴ ProN W3" charset="0"/>
                  <a:cs typeface="ヒラギノ角ゴ ProN W3" charset="0"/>
                  <a:sym typeface="Myriad Pro" charset="0"/>
                </a:endParaRPr>
              </a:p>
            </p:txBody>
          </p:sp>
          <p:sp>
            <p:nvSpPr>
              <p:cNvPr id="41" name="TextBox 40"/>
              <p:cNvSpPr txBox="1"/>
              <p:nvPr/>
            </p:nvSpPr>
            <p:spPr>
              <a:xfrm>
                <a:off x="284015" y="6958607"/>
                <a:ext cx="79380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/>
                  <a:t>NeCTAR</a:t>
                </a:r>
                <a:endParaRPr lang="en-US" sz="1400" dirty="0"/>
              </a:p>
            </p:txBody>
          </p:sp>
        </p:grpSp>
        <p:grpSp>
          <p:nvGrpSpPr>
            <p:cNvPr id="4" name="Group 3"/>
            <p:cNvGrpSpPr/>
            <p:nvPr/>
          </p:nvGrpSpPr>
          <p:grpSpPr>
            <a:xfrm>
              <a:off x="173171" y="6292614"/>
              <a:ext cx="721242" cy="307777"/>
              <a:chOff x="183456" y="7181066"/>
              <a:chExt cx="721242" cy="307777"/>
            </a:xfrm>
          </p:grpSpPr>
          <p:sp>
            <p:nvSpPr>
              <p:cNvPr id="18" name="Oval 17"/>
              <p:cNvSpPr/>
              <p:nvPr/>
            </p:nvSpPr>
            <p:spPr bwMode="auto">
              <a:xfrm>
                <a:off x="183456" y="7266384"/>
                <a:ext cx="144016" cy="144016"/>
              </a:xfrm>
              <a:prstGeom prst="ellipse">
                <a:avLst/>
              </a:prstGeom>
              <a:solidFill>
                <a:srgbClr val="3D59A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25400" cap="flat" cmpd="sng" algn="ctr">
                    <a:solidFill>
                      <a:srgbClr val="000000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200" b="0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Myriad Pro" charset="0"/>
                  <a:ea typeface="ヒラギノ角ゴ ProN W3" charset="0"/>
                  <a:cs typeface="ヒラギノ角ゴ ProN W3" charset="0"/>
                  <a:sym typeface="Myriad Pro" charset="0"/>
                </a:endParaRP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284015" y="7181066"/>
                <a:ext cx="62068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/>
                  <a:t>Azure</a:t>
                </a:r>
                <a:endParaRPr lang="en-US" sz="14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04225718"/>
      </p:ext>
    </p:extLst>
  </p:cSld>
  <p:clrMapOvr>
    <a:masterClrMapping/>
  </p:clrMapOvr>
  <p:transition advTm="40366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Title 1"/>
          <p:cNvSpPr>
            <a:spLocks noGrp="1"/>
          </p:cNvSpPr>
          <p:nvPr>
            <p:ph type="title"/>
          </p:nvPr>
        </p:nvSpPr>
        <p:spPr>
          <a:xfrm>
            <a:off x="327025" y="3089275"/>
            <a:ext cx="9505950" cy="1374775"/>
          </a:xfrm>
        </p:spPr>
        <p:txBody>
          <a:bodyPr/>
          <a:lstStyle/>
          <a:p>
            <a:r>
              <a:rPr lang="en-US" altLang="en-US"/>
              <a:t>Capacity without end-to-end solution</a:t>
            </a:r>
          </a:p>
        </p:txBody>
      </p:sp>
    </p:spTree>
  </p:cSld>
  <p:clrMapOvr>
    <a:masterClrMapping/>
  </p:clrMapOvr>
  <p:transition advTm="22505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800"/>
              <a:t>How to appropriately utilize clouds?</a:t>
            </a:r>
          </a:p>
        </p:txBody>
      </p:sp>
      <p:grpSp>
        <p:nvGrpSpPr>
          <p:cNvPr id="22531" name="Group 63"/>
          <p:cNvGrpSpPr>
            <a:grpSpLocks/>
          </p:cNvGrpSpPr>
          <p:nvPr/>
        </p:nvGrpSpPr>
        <p:grpSpPr bwMode="auto">
          <a:xfrm>
            <a:off x="3912376" y="1886299"/>
            <a:ext cx="2334914" cy="2335298"/>
            <a:chOff x="3515549" y="1544091"/>
            <a:chExt cx="2334990" cy="2334990"/>
          </a:xfrm>
        </p:grpSpPr>
        <p:grpSp>
          <p:nvGrpSpPr>
            <p:cNvPr id="22544" name="Group 62"/>
            <p:cNvGrpSpPr>
              <a:grpSpLocks/>
            </p:cNvGrpSpPr>
            <p:nvPr/>
          </p:nvGrpSpPr>
          <p:grpSpPr bwMode="auto">
            <a:xfrm>
              <a:off x="3630515" y="1650227"/>
              <a:ext cx="2122718" cy="2122718"/>
              <a:chOff x="3630515" y="1650227"/>
              <a:chExt cx="2122718" cy="2122718"/>
            </a:xfrm>
          </p:grpSpPr>
          <p:sp>
            <p:nvSpPr>
              <p:cNvPr id="36" name="Oval 35"/>
              <p:cNvSpPr/>
              <p:nvPr/>
            </p:nvSpPr>
            <p:spPr bwMode="auto">
              <a:xfrm>
                <a:off x="3629077" y="1650091"/>
                <a:ext cx="2124144" cy="2122207"/>
              </a:xfrm>
              <a:prstGeom prst="ellipse">
                <a:avLst/>
              </a:prstGeom>
              <a:solidFill>
                <a:schemeClr val="tx1">
                  <a:lumMod val="85000"/>
                </a:schemeClr>
              </a:solidFill>
              <a:ln>
                <a:noFill/>
              </a:ln>
              <a:effectLst/>
              <a:extLst>
                <a:ext uri="{91240B29-F687-4f45-9708-019B960494DF}"/>
                <a:ext uri="{AF507438-7753-43e0-B8FC-AC1667EBCBE1}"/>
              </a:extLst>
            </p:spPr>
            <p:txBody>
              <a:bodyPr/>
              <a:lstStyle/>
              <a:p>
                <a:pPr algn="ctr" eaLnBrk="1" hangingPunct="1">
                  <a:defRPr/>
                </a:pPr>
                <a:endParaRPr lang="en-US">
                  <a:ea typeface="ヒラギノ角ゴ ProN W3" charset="0"/>
                </a:endParaRPr>
              </a:p>
            </p:txBody>
          </p:sp>
          <p:sp>
            <p:nvSpPr>
              <p:cNvPr id="4" name="Oval 3"/>
              <p:cNvSpPr/>
              <p:nvPr/>
            </p:nvSpPr>
            <p:spPr bwMode="auto">
              <a:xfrm>
                <a:off x="3925950" y="2081834"/>
                <a:ext cx="217494" cy="215872"/>
              </a:xfrm>
              <a:prstGeom prst="ellipse">
                <a:avLst/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  <a:effectLst/>
              <a:extLst>
                <a:ext uri="{91240B29-F687-4f45-9708-019B960494DF}"/>
                <a:ext uri="{AF507438-7753-43e0-B8FC-AC1667EBCBE1}"/>
              </a:extLst>
            </p:spPr>
            <p:txBody>
              <a:bodyPr/>
              <a:lstStyle/>
              <a:p>
                <a:pPr algn="ctr" eaLnBrk="1" hangingPunct="1">
                  <a:defRPr/>
                </a:pPr>
                <a:endParaRPr lang="en-US">
                  <a:ea typeface="ヒラギノ角ゴ ProN W3" charset="0"/>
                </a:endParaRPr>
              </a:p>
            </p:txBody>
          </p:sp>
          <p:sp>
            <p:nvSpPr>
              <p:cNvPr id="22553" name="Oval 4"/>
              <p:cNvSpPr>
                <a:spLocks noChangeArrowheads="1"/>
              </p:cNvSpPr>
              <p:nvPr/>
            </p:nvSpPr>
            <p:spPr bwMode="auto">
              <a:xfrm>
                <a:off x="4179596" y="2081808"/>
                <a:ext cx="216024" cy="21602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1pPr>
                <a:lvl2pPr marL="742950" indent="-28575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2pPr>
                <a:lvl3pPr marL="11430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3pPr>
                <a:lvl4pPr marL="16002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4pPr>
                <a:lvl5pPr marL="20574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22554" name="Oval 5"/>
              <p:cNvSpPr>
                <a:spLocks noChangeArrowheads="1"/>
              </p:cNvSpPr>
              <p:nvPr/>
            </p:nvSpPr>
            <p:spPr bwMode="auto">
              <a:xfrm>
                <a:off x="4431320" y="2081808"/>
                <a:ext cx="216024" cy="21602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1pPr>
                <a:lvl2pPr marL="742950" indent="-28575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2pPr>
                <a:lvl3pPr marL="11430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3pPr>
                <a:lvl4pPr marL="16002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4pPr>
                <a:lvl5pPr marL="20574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22555" name="Oval 6"/>
              <p:cNvSpPr>
                <a:spLocks noChangeArrowheads="1"/>
              </p:cNvSpPr>
              <p:nvPr/>
            </p:nvSpPr>
            <p:spPr bwMode="auto">
              <a:xfrm>
                <a:off x="4683044" y="2081808"/>
                <a:ext cx="216024" cy="21602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1pPr>
                <a:lvl2pPr marL="742950" indent="-28575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2pPr>
                <a:lvl3pPr marL="11430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3pPr>
                <a:lvl4pPr marL="16002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4pPr>
                <a:lvl5pPr marL="20574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8" name="Oval 7"/>
              <p:cNvSpPr/>
              <p:nvPr/>
            </p:nvSpPr>
            <p:spPr bwMode="auto">
              <a:xfrm>
                <a:off x="4934044" y="2081834"/>
                <a:ext cx="215907" cy="215872"/>
              </a:xfrm>
              <a:prstGeom prst="ellipse">
                <a:avLst/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  <a:effectLst/>
              <a:extLst>
                <a:ext uri="{91240B29-F687-4f45-9708-019B960494DF}"/>
                <a:ext uri="{AF507438-7753-43e0-B8FC-AC1667EBCBE1}"/>
              </a:extLst>
            </p:spPr>
            <p:txBody>
              <a:bodyPr/>
              <a:lstStyle/>
              <a:p>
                <a:pPr algn="ctr" eaLnBrk="1" hangingPunct="1">
                  <a:defRPr/>
                </a:pPr>
                <a:endParaRPr lang="en-US">
                  <a:ea typeface="ヒラギノ角ゴ ProN W3" charset="0"/>
                </a:endParaRPr>
              </a:p>
            </p:txBody>
          </p:sp>
          <p:sp>
            <p:nvSpPr>
              <p:cNvPr id="22557" name="Oval 8"/>
              <p:cNvSpPr>
                <a:spLocks noChangeArrowheads="1"/>
              </p:cNvSpPr>
              <p:nvPr/>
            </p:nvSpPr>
            <p:spPr bwMode="auto">
              <a:xfrm>
                <a:off x="5186494" y="2081808"/>
                <a:ext cx="216024" cy="21602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1pPr>
                <a:lvl2pPr marL="742950" indent="-28575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2pPr>
                <a:lvl3pPr marL="11430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3pPr>
                <a:lvl4pPr marL="16002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4pPr>
                <a:lvl5pPr marL="20574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10" name="Oval 9"/>
              <p:cNvSpPr/>
              <p:nvPr/>
            </p:nvSpPr>
            <p:spPr bwMode="auto">
              <a:xfrm>
                <a:off x="4070416" y="2297706"/>
                <a:ext cx="215907" cy="215872"/>
              </a:xfrm>
              <a:prstGeom prst="ellipse">
                <a:avLst/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  <a:effectLst/>
              <a:extLst>
                <a:ext uri="{91240B29-F687-4f45-9708-019B960494DF}"/>
                <a:ext uri="{AF507438-7753-43e0-B8FC-AC1667EBCBE1}"/>
              </a:extLst>
            </p:spPr>
            <p:txBody>
              <a:bodyPr/>
              <a:lstStyle/>
              <a:p>
                <a:pPr algn="ctr" eaLnBrk="1" hangingPunct="1">
                  <a:defRPr/>
                </a:pPr>
                <a:endParaRPr lang="en-US">
                  <a:ea typeface="ヒラギノ角ゴ ProN W3" charset="0"/>
                </a:endParaRPr>
              </a:p>
            </p:txBody>
          </p:sp>
          <p:sp>
            <p:nvSpPr>
              <p:cNvPr id="22559" name="Oval 10"/>
              <p:cNvSpPr>
                <a:spLocks noChangeArrowheads="1"/>
              </p:cNvSpPr>
              <p:nvPr/>
            </p:nvSpPr>
            <p:spPr bwMode="auto">
              <a:xfrm>
                <a:off x="4323450" y="2297832"/>
                <a:ext cx="216024" cy="21602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1pPr>
                <a:lvl2pPr marL="742950" indent="-28575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2pPr>
                <a:lvl3pPr marL="11430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3pPr>
                <a:lvl4pPr marL="16002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4pPr>
                <a:lvl5pPr marL="20574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22560" name="Oval 12"/>
              <p:cNvSpPr>
                <a:spLocks noChangeArrowheads="1"/>
              </p:cNvSpPr>
              <p:nvPr/>
            </p:nvSpPr>
            <p:spPr bwMode="auto">
              <a:xfrm>
                <a:off x="4826898" y="2297832"/>
                <a:ext cx="216024" cy="21602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1pPr>
                <a:lvl2pPr marL="742950" indent="-28575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2pPr>
                <a:lvl3pPr marL="11430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3pPr>
                <a:lvl4pPr marL="16002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4pPr>
                <a:lvl5pPr marL="20574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14" name="Oval 13"/>
              <p:cNvSpPr/>
              <p:nvPr/>
            </p:nvSpPr>
            <p:spPr bwMode="auto">
              <a:xfrm>
                <a:off x="5078512" y="2297706"/>
                <a:ext cx="215907" cy="215872"/>
              </a:xfrm>
              <a:prstGeom prst="ellipse">
                <a:avLst/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  <a:effectLst/>
              <a:extLst>
                <a:ext uri="{91240B29-F687-4f45-9708-019B960494DF}"/>
                <a:ext uri="{AF507438-7753-43e0-B8FC-AC1667EBCBE1}"/>
              </a:extLst>
            </p:spPr>
            <p:txBody>
              <a:bodyPr/>
              <a:lstStyle/>
              <a:p>
                <a:pPr algn="ctr" eaLnBrk="1" hangingPunct="1">
                  <a:defRPr/>
                </a:pPr>
                <a:endParaRPr lang="en-US">
                  <a:ea typeface="ヒラギノ角ゴ ProN W3" charset="0"/>
                </a:endParaRPr>
              </a:p>
            </p:txBody>
          </p:sp>
          <p:sp>
            <p:nvSpPr>
              <p:cNvPr id="22562" name="Oval 14"/>
              <p:cNvSpPr>
                <a:spLocks noChangeArrowheads="1"/>
              </p:cNvSpPr>
              <p:nvPr/>
            </p:nvSpPr>
            <p:spPr bwMode="auto">
              <a:xfrm>
                <a:off x="5330348" y="2297832"/>
                <a:ext cx="216024" cy="21602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1pPr>
                <a:lvl2pPr marL="742950" indent="-28575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2pPr>
                <a:lvl3pPr marL="11430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3pPr>
                <a:lvl4pPr marL="16002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4pPr>
                <a:lvl5pPr marL="20574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17" name="Oval 16"/>
              <p:cNvSpPr/>
              <p:nvPr/>
            </p:nvSpPr>
            <p:spPr bwMode="auto">
              <a:xfrm>
                <a:off x="3813233" y="2297706"/>
                <a:ext cx="215907" cy="215872"/>
              </a:xfrm>
              <a:prstGeom prst="ellipse">
                <a:avLst/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  <a:effectLst/>
              <a:extLst>
                <a:ext uri="{91240B29-F687-4f45-9708-019B960494DF}"/>
                <a:ext uri="{AF507438-7753-43e0-B8FC-AC1667EBCBE1}"/>
              </a:extLst>
            </p:spPr>
            <p:txBody>
              <a:bodyPr/>
              <a:lstStyle/>
              <a:p>
                <a:pPr algn="ctr" eaLnBrk="1" hangingPunct="1">
                  <a:defRPr/>
                </a:pPr>
                <a:endParaRPr lang="en-US">
                  <a:ea typeface="ヒラギノ角ゴ ProN W3" charset="0"/>
                </a:endParaRPr>
              </a:p>
            </p:txBody>
          </p:sp>
          <p:sp>
            <p:nvSpPr>
              <p:cNvPr id="22564" name="Oval 17"/>
              <p:cNvSpPr>
                <a:spLocks noChangeArrowheads="1"/>
              </p:cNvSpPr>
              <p:nvPr/>
            </p:nvSpPr>
            <p:spPr bwMode="auto">
              <a:xfrm>
                <a:off x="4224126" y="2513856"/>
                <a:ext cx="216024" cy="21602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1pPr>
                <a:lvl2pPr marL="742950" indent="-28575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2pPr>
                <a:lvl3pPr marL="11430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3pPr>
                <a:lvl4pPr marL="16002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4pPr>
                <a:lvl5pPr marL="20574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22565" name="Oval 18"/>
              <p:cNvSpPr>
                <a:spLocks noChangeArrowheads="1"/>
              </p:cNvSpPr>
              <p:nvPr/>
            </p:nvSpPr>
            <p:spPr bwMode="auto">
              <a:xfrm>
                <a:off x="4475850" y="2513856"/>
                <a:ext cx="216024" cy="21602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1pPr>
                <a:lvl2pPr marL="742950" indent="-28575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2pPr>
                <a:lvl3pPr marL="11430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3pPr>
                <a:lvl4pPr marL="16002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4pPr>
                <a:lvl5pPr marL="20574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22566" name="Oval 19"/>
              <p:cNvSpPr>
                <a:spLocks noChangeArrowheads="1"/>
              </p:cNvSpPr>
              <p:nvPr/>
            </p:nvSpPr>
            <p:spPr bwMode="auto">
              <a:xfrm>
                <a:off x="4727574" y="2513856"/>
                <a:ext cx="216024" cy="21602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1pPr>
                <a:lvl2pPr marL="742950" indent="-28575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2pPr>
                <a:lvl3pPr marL="11430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3pPr>
                <a:lvl4pPr marL="16002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4pPr>
                <a:lvl5pPr marL="20574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22567" name="Oval 20"/>
              <p:cNvSpPr>
                <a:spLocks noChangeArrowheads="1"/>
              </p:cNvSpPr>
              <p:nvPr/>
            </p:nvSpPr>
            <p:spPr bwMode="auto">
              <a:xfrm>
                <a:off x="4979298" y="2513856"/>
                <a:ext cx="216024" cy="21602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1pPr>
                <a:lvl2pPr marL="742950" indent="-28575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2pPr>
                <a:lvl3pPr marL="11430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3pPr>
                <a:lvl4pPr marL="16002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4pPr>
                <a:lvl5pPr marL="20574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22568" name="Oval 21"/>
              <p:cNvSpPr>
                <a:spLocks noChangeArrowheads="1"/>
              </p:cNvSpPr>
              <p:nvPr/>
            </p:nvSpPr>
            <p:spPr bwMode="auto">
              <a:xfrm>
                <a:off x="5231022" y="2513856"/>
                <a:ext cx="216024" cy="21602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1pPr>
                <a:lvl2pPr marL="742950" indent="-28575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2pPr>
                <a:lvl3pPr marL="11430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3pPr>
                <a:lvl4pPr marL="16002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4pPr>
                <a:lvl5pPr marL="20574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22569" name="Oval 22"/>
              <p:cNvSpPr>
                <a:spLocks noChangeArrowheads="1"/>
              </p:cNvSpPr>
              <p:nvPr/>
            </p:nvSpPr>
            <p:spPr bwMode="auto">
              <a:xfrm>
                <a:off x="5482748" y="2513856"/>
                <a:ext cx="216024" cy="21602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1pPr>
                <a:lvl2pPr marL="742950" indent="-28575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2pPr>
                <a:lvl3pPr marL="11430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3pPr>
                <a:lvl4pPr marL="16002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4pPr>
                <a:lvl5pPr marL="20574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22570" name="Oval 23"/>
              <p:cNvSpPr>
                <a:spLocks noChangeArrowheads="1"/>
              </p:cNvSpPr>
              <p:nvPr/>
            </p:nvSpPr>
            <p:spPr bwMode="auto">
              <a:xfrm>
                <a:off x="3715419" y="2513856"/>
                <a:ext cx="216024" cy="21602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1pPr>
                <a:lvl2pPr marL="742950" indent="-28575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2pPr>
                <a:lvl3pPr marL="11430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3pPr>
                <a:lvl4pPr marL="16002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4pPr>
                <a:lvl5pPr marL="20574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22571" name="Oval 24"/>
              <p:cNvSpPr>
                <a:spLocks noChangeArrowheads="1"/>
              </p:cNvSpPr>
              <p:nvPr/>
            </p:nvSpPr>
            <p:spPr bwMode="auto">
              <a:xfrm>
                <a:off x="3967145" y="2513856"/>
                <a:ext cx="216024" cy="21602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1pPr>
                <a:lvl2pPr marL="742950" indent="-28575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2pPr>
                <a:lvl3pPr marL="11430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3pPr>
                <a:lvl4pPr marL="16002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4pPr>
                <a:lvl5pPr marL="20574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28" name="Oval 27"/>
              <p:cNvSpPr/>
              <p:nvPr/>
            </p:nvSpPr>
            <p:spPr bwMode="auto">
              <a:xfrm>
                <a:off x="4591133" y="2729449"/>
                <a:ext cx="215907" cy="215872"/>
              </a:xfrm>
              <a:prstGeom prst="ellipse">
                <a:avLst/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  <a:effectLst/>
              <a:extLst>
                <a:ext uri="{91240B29-F687-4f45-9708-019B960494DF}"/>
                <a:ext uri="{AF507438-7753-43e0-B8FC-AC1667EBCBE1}"/>
              </a:extLst>
            </p:spPr>
            <p:txBody>
              <a:bodyPr/>
              <a:lstStyle/>
              <a:p>
                <a:pPr algn="ctr" eaLnBrk="1" hangingPunct="1">
                  <a:defRPr/>
                </a:pPr>
                <a:endParaRPr lang="en-US">
                  <a:ea typeface="ヒラギノ角ゴ ProN W3" charset="0"/>
                </a:endParaRPr>
              </a:p>
            </p:txBody>
          </p:sp>
          <p:sp>
            <p:nvSpPr>
              <p:cNvPr id="29" name="Oval 28"/>
              <p:cNvSpPr/>
              <p:nvPr/>
            </p:nvSpPr>
            <p:spPr bwMode="auto">
              <a:xfrm>
                <a:off x="4843554" y="2729449"/>
                <a:ext cx="215907" cy="215872"/>
              </a:xfrm>
              <a:prstGeom prst="ellipse">
                <a:avLst/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  <a:effectLst/>
              <a:extLst>
                <a:ext uri="{91240B29-F687-4f45-9708-019B960494DF}"/>
                <a:ext uri="{AF507438-7753-43e0-B8FC-AC1667EBCBE1}"/>
              </a:extLst>
            </p:spPr>
            <p:txBody>
              <a:bodyPr/>
              <a:lstStyle/>
              <a:p>
                <a:pPr algn="ctr" eaLnBrk="1" hangingPunct="1">
                  <a:defRPr/>
                </a:pPr>
                <a:endParaRPr lang="en-US">
                  <a:ea typeface="ヒラギノ角ゴ ProN W3" charset="0"/>
                </a:endParaRPr>
              </a:p>
            </p:txBody>
          </p:sp>
          <p:sp>
            <p:nvSpPr>
              <p:cNvPr id="30" name="Oval 29"/>
              <p:cNvSpPr/>
              <p:nvPr/>
            </p:nvSpPr>
            <p:spPr bwMode="auto">
              <a:xfrm>
                <a:off x="5095975" y="2729449"/>
                <a:ext cx="215907" cy="215872"/>
              </a:xfrm>
              <a:prstGeom prst="ellipse">
                <a:avLst/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  <a:effectLst/>
              <a:extLst>
                <a:ext uri="{91240B29-F687-4f45-9708-019B960494DF}"/>
                <a:ext uri="{AF507438-7753-43e0-B8FC-AC1667EBCBE1}"/>
              </a:extLst>
            </p:spPr>
            <p:txBody>
              <a:bodyPr/>
              <a:lstStyle/>
              <a:p>
                <a:pPr algn="ctr" eaLnBrk="1" hangingPunct="1">
                  <a:defRPr/>
                </a:pPr>
                <a:endParaRPr lang="en-US">
                  <a:ea typeface="ヒラギノ角ゴ ProN W3" charset="0"/>
                </a:endParaRPr>
              </a:p>
            </p:txBody>
          </p:sp>
          <p:sp>
            <p:nvSpPr>
              <p:cNvPr id="31" name="Oval 30"/>
              <p:cNvSpPr/>
              <p:nvPr/>
            </p:nvSpPr>
            <p:spPr bwMode="auto">
              <a:xfrm>
                <a:off x="5346808" y="2729449"/>
                <a:ext cx="215907" cy="215872"/>
              </a:xfrm>
              <a:prstGeom prst="ellipse">
                <a:avLst/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  <a:effectLst/>
              <a:extLst>
                <a:ext uri="{91240B29-F687-4f45-9708-019B960494DF}"/>
                <a:ext uri="{AF507438-7753-43e0-B8FC-AC1667EBCBE1}"/>
              </a:extLst>
            </p:spPr>
            <p:txBody>
              <a:bodyPr/>
              <a:lstStyle/>
              <a:p>
                <a:pPr algn="ctr" eaLnBrk="1" hangingPunct="1">
                  <a:defRPr/>
                </a:pPr>
                <a:endParaRPr lang="en-US">
                  <a:ea typeface="ヒラギノ角ゴ ProN W3" charset="0"/>
                </a:endParaRPr>
              </a:p>
            </p:txBody>
          </p:sp>
          <p:sp>
            <p:nvSpPr>
              <p:cNvPr id="22576" name="Oval 33"/>
              <p:cNvSpPr>
                <a:spLocks noChangeArrowheads="1"/>
              </p:cNvSpPr>
              <p:nvPr/>
            </p:nvSpPr>
            <p:spPr bwMode="auto">
              <a:xfrm>
                <a:off x="4083673" y="2729880"/>
                <a:ext cx="216024" cy="21602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1pPr>
                <a:lvl2pPr marL="742950" indent="-28575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2pPr>
                <a:lvl3pPr marL="11430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3pPr>
                <a:lvl4pPr marL="16002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4pPr>
                <a:lvl5pPr marL="20574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22577" name="Oval 34"/>
              <p:cNvSpPr>
                <a:spLocks noChangeArrowheads="1"/>
              </p:cNvSpPr>
              <p:nvPr/>
            </p:nvSpPr>
            <p:spPr bwMode="auto">
              <a:xfrm>
                <a:off x="4335399" y="2729880"/>
                <a:ext cx="216024" cy="21602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1pPr>
                <a:lvl2pPr marL="742950" indent="-28575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2pPr>
                <a:lvl3pPr marL="11430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3pPr>
                <a:lvl4pPr marL="16002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4pPr>
                <a:lvl5pPr marL="20574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22578" name="Oval 36"/>
              <p:cNvSpPr>
                <a:spLocks noChangeArrowheads="1"/>
              </p:cNvSpPr>
              <p:nvPr/>
            </p:nvSpPr>
            <p:spPr bwMode="auto">
              <a:xfrm>
                <a:off x="4198419" y="2945437"/>
                <a:ext cx="216024" cy="21602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1pPr>
                <a:lvl2pPr marL="742950" indent="-28575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2pPr>
                <a:lvl3pPr marL="11430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3pPr>
                <a:lvl4pPr marL="16002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4pPr>
                <a:lvl5pPr marL="20574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22579" name="Oval 39"/>
              <p:cNvSpPr>
                <a:spLocks noChangeArrowheads="1"/>
              </p:cNvSpPr>
              <p:nvPr/>
            </p:nvSpPr>
            <p:spPr bwMode="auto">
              <a:xfrm>
                <a:off x="4953591" y="2945437"/>
                <a:ext cx="216024" cy="21602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1pPr>
                <a:lvl2pPr marL="742950" indent="-28575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2pPr>
                <a:lvl3pPr marL="11430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3pPr>
                <a:lvl4pPr marL="16002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4pPr>
                <a:lvl5pPr marL="20574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22580" name="Oval 41"/>
              <p:cNvSpPr>
                <a:spLocks noChangeArrowheads="1"/>
              </p:cNvSpPr>
              <p:nvPr/>
            </p:nvSpPr>
            <p:spPr bwMode="auto">
              <a:xfrm>
                <a:off x="3941438" y="2945437"/>
                <a:ext cx="216024" cy="21602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1pPr>
                <a:lvl2pPr marL="742950" indent="-28575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2pPr>
                <a:lvl3pPr marL="11430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3pPr>
                <a:lvl4pPr marL="16002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4pPr>
                <a:lvl5pPr marL="20574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22581" name="Oval 42"/>
              <p:cNvSpPr>
                <a:spLocks noChangeArrowheads="1"/>
              </p:cNvSpPr>
              <p:nvPr/>
            </p:nvSpPr>
            <p:spPr bwMode="auto">
              <a:xfrm>
                <a:off x="4580236" y="3143400"/>
                <a:ext cx="216024" cy="21602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1pPr>
                <a:lvl2pPr marL="742950" indent="-28575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2pPr>
                <a:lvl3pPr marL="11430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3pPr>
                <a:lvl4pPr marL="16002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4pPr>
                <a:lvl5pPr marL="20574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22582" name="Oval 43"/>
              <p:cNvSpPr>
                <a:spLocks noChangeArrowheads="1"/>
              </p:cNvSpPr>
              <p:nvPr/>
            </p:nvSpPr>
            <p:spPr bwMode="auto">
              <a:xfrm>
                <a:off x="4831960" y="3143400"/>
                <a:ext cx="216024" cy="21602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1pPr>
                <a:lvl2pPr marL="742950" indent="-28575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2pPr>
                <a:lvl3pPr marL="11430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3pPr>
                <a:lvl4pPr marL="16002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4pPr>
                <a:lvl5pPr marL="20574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22583" name="Oval 44"/>
              <p:cNvSpPr>
                <a:spLocks noChangeArrowheads="1"/>
              </p:cNvSpPr>
              <p:nvPr/>
            </p:nvSpPr>
            <p:spPr bwMode="auto">
              <a:xfrm>
                <a:off x="5083684" y="3143400"/>
                <a:ext cx="216024" cy="21602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1pPr>
                <a:lvl2pPr marL="742950" indent="-28575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2pPr>
                <a:lvl3pPr marL="11430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3pPr>
                <a:lvl4pPr marL="16002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4pPr>
                <a:lvl5pPr marL="20574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47" name="Oval 46"/>
              <p:cNvSpPr/>
              <p:nvPr/>
            </p:nvSpPr>
            <p:spPr bwMode="auto">
              <a:xfrm>
                <a:off x="4070416" y="3142144"/>
                <a:ext cx="215907" cy="217458"/>
              </a:xfrm>
              <a:prstGeom prst="ellipse">
                <a:avLst/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  <a:effectLst/>
              <a:extLst>
                <a:ext uri="{91240B29-F687-4f45-9708-019B960494DF}"/>
                <a:ext uri="{AF507438-7753-43e0-B8FC-AC1667EBCBE1}"/>
              </a:extLst>
            </p:spPr>
            <p:txBody>
              <a:bodyPr/>
              <a:lstStyle/>
              <a:p>
                <a:pPr algn="ctr" eaLnBrk="1" hangingPunct="1">
                  <a:defRPr/>
                </a:pPr>
                <a:endParaRPr lang="en-US">
                  <a:ea typeface="ヒラギノ角ゴ ProN W3" charset="0"/>
                </a:endParaRPr>
              </a:p>
            </p:txBody>
          </p:sp>
          <p:sp>
            <p:nvSpPr>
              <p:cNvPr id="48" name="Oval 47"/>
              <p:cNvSpPr/>
              <p:nvPr/>
            </p:nvSpPr>
            <p:spPr bwMode="auto">
              <a:xfrm>
                <a:off x="4322838" y="3142144"/>
                <a:ext cx="215907" cy="217458"/>
              </a:xfrm>
              <a:prstGeom prst="ellipse">
                <a:avLst/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  <a:effectLst/>
              <a:extLst>
                <a:ext uri="{91240B29-F687-4f45-9708-019B960494DF}"/>
                <a:ext uri="{AF507438-7753-43e0-B8FC-AC1667EBCBE1}"/>
              </a:extLst>
            </p:spPr>
            <p:txBody>
              <a:bodyPr/>
              <a:lstStyle/>
              <a:p>
                <a:pPr algn="ctr" eaLnBrk="1" hangingPunct="1">
                  <a:defRPr/>
                </a:pPr>
                <a:endParaRPr lang="en-US">
                  <a:ea typeface="ヒラギノ角ゴ ProN W3" charset="0"/>
                </a:endParaRPr>
              </a:p>
            </p:txBody>
          </p:sp>
          <p:sp>
            <p:nvSpPr>
              <p:cNvPr id="22586" name="Oval 49"/>
              <p:cNvSpPr>
                <a:spLocks noChangeArrowheads="1"/>
              </p:cNvSpPr>
              <p:nvPr/>
            </p:nvSpPr>
            <p:spPr bwMode="auto">
              <a:xfrm>
                <a:off x="4943201" y="3377485"/>
                <a:ext cx="216024" cy="21602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1pPr>
                <a:lvl2pPr marL="742950" indent="-28575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2pPr>
                <a:lvl3pPr marL="11430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3pPr>
                <a:lvl4pPr marL="16002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4pPr>
                <a:lvl5pPr marL="20574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22587" name="Oval 52"/>
              <p:cNvSpPr>
                <a:spLocks noChangeArrowheads="1"/>
              </p:cNvSpPr>
              <p:nvPr/>
            </p:nvSpPr>
            <p:spPr bwMode="auto">
              <a:xfrm>
                <a:off x="4182770" y="3377485"/>
                <a:ext cx="216024" cy="21602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1pPr>
                <a:lvl2pPr marL="742950" indent="-28575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2pPr>
                <a:lvl3pPr marL="11430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3pPr>
                <a:lvl4pPr marL="16002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4pPr>
                <a:lvl5pPr marL="20574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22588" name="Oval 53"/>
              <p:cNvSpPr>
                <a:spLocks noChangeArrowheads="1"/>
              </p:cNvSpPr>
              <p:nvPr/>
            </p:nvSpPr>
            <p:spPr bwMode="auto">
              <a:xfrm>
                <a:off x="4434496" y="3377485"/>
                <a:ext cx="216024" cy="21602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1pPr>
                <a:lvl2pPr marL="742950" indent="-28575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2pPr>
                <a:lvl3pPr marL="11430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3pPr>
                <a:lvl4pPr marL="16002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4pPr>
                <a:lvl5pPr marL="20574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22589" name="Oval 54"/>
              <p:cNvSpPr>
                <a:spLocks noChangeArrowheads="1"/>
              </p:cNvSpPr>
              <p:nvPr/>
            </p:nvSpPr>
            <p:spPr bwMode="auto">
              <a:xfrm>
                <a:off x="4583318" y="1853703"/>
                <a:ext cx="216024" cy="21602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1pPr>
                <a:lvl2pPr marL="742950" indent="-28575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2pPr>
                <a:lvl3pPr marL="11430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3pPr>
                <a:lvl4pPr marL="16002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4pPr>
                <a:lvl5pPr marL="20574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22590" name="Oval 55"/>
              <p:cNvSpPr>
                <a:spLocks noChangeArrowheads="1"/>
              </p:cNvSpPr>
              <p:nvPr/>
            </p:nvSpPr>
            <p:spPr bwMode="auto">
              <a:xfrm>
                <a:off x="4835044" y="1853703"/>
                <a:ext cx="216024" cy="21602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1pPr>
                <a:lvl2pPr marL="742950" indent="-28575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2pPr>
                <a:lvl3pPr marL="11430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3pPr>
                <a:lvl4pPr marL="16002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4pPr>
                <a:lvl5pPr marL="20574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</p:grpSp>
        <p:grpSp>
          <p:nvGrpSpPr>
            <p:cNvPr id="22545" name="Group 61"/>
            <p:cNvGrpSpPr>
              <a:grpSpLocks/>
            </p:cNvGrpSpPr>
            <p:nvPr/>
          </p:nvGrpSpPr>
          <p:grpSpPr bwMode="auto">
            <a:xfrm>
              <a:off x="3515549" y="1544091"/>
              <a:ext cx="2334990" cy="2334990"/>
              <a:chOff x="3515549" y="1544091"/>
              <a:chExt cx="2334990" cy="2334990"/>
            </a:xfrm>
          </p:grpSpPr>
          <p:sp>
            <p:nvSpPr>
              <p:cNvPr id="57" name="Oval 56"/>
              <p:cNvSpPr/>
              <p:nvPr/>
            </p:nvSpPr>
            <p:spPr bwMode="auto">
              <a:xfrm>
                <a:off x="3514773" y="1543742"/>
                <a:ext cx="2335289" cy="2334905"/>
              </a:xfrm>
              <a:prstGeom prst="ellipse">
                <a:avLst/>
              </a:prstGeom>
              <a:noFill/>
              <a:ln w="19050">
                <a:solidFill>
                  <a:schemeClr val="tx1">
                    <a:lumMod val="50000"/>
                  </a:schemeClr>
                </a:solidFill>
                <a:prstDash val="sysDot"/>
              </a:ln>
              <a:effectLst/>
              <a:extLst>
                <a:ext uri="{91240B29-F687-4f45-9708-019B960494DF}"/>
                <a:ext uri="{AF507438-7753-43e0-B8FC-AC1667EBCBE1}"/>
              </a:extLst>
            </p:spPr>
            <p:txBody>
              <a:bodyPr/>
              <a:lstStyle/>
              <a:p>
                <a:pPr algn="ctr" eaLnBrk="1" hangingPunct="1">
                  <a:defRPr/>
                </a:pPr>
                <a:endParaRPr lang="en-US">
                  <a:ea typeface="ヒラギノ角ゴ ProN W3" charset="0"/>
                </a:endParaRPr>
              </a:p>
            </p:txBody>
          </p:sp>
          <p:sp>
            <p:nvSpPr>
              <p:cNvPr id="58" name="Chevron 57"/>
              <p:cNvSpPr/>
              <p:nvPr/>
            </p:nvSpPr>
            <p:spPr bwMode="auto">
              <a:xfrm rot="19260000">
                <a:off x="5351571" y="3602458"/>
                <a:ext cx="71439" cy="71428"/>
              </a:xfrm>
              <a:prstGeom prst="chevron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  <a:effectLst/>
              <a:extLst>
                <a:ext uri="{91240B29-F687-4f45-9708-019B960494DF}"/>
                <a:ext uri="{AF507438-7753-43e0-B8FC-AC1667EBCBE1}"/>
              </a:extLst>
            </p:spPr>
            <p:txBody>
              <a:bodyPr/>
              <a:lstStyle/>
              <a:p>
                <a:pPr algn="ctr" eaLnBrk="1" hangingPunct="1">
                  <a:defRPr/>
                </a:pPr>
                <a:endParaRPr lang="en-US">
                  <a:ea typeface="ヒラギノ角ゴ ProN W3" charset="0"/>
                </a:endParaRPr>
              </a:p>
            </p:txBody>
          </p:sp>
          <p:sp>
            <p:nvSpPr>
              <p:cNvPr id="59" name="Chevron 58"/>
              <p:cNvSpPr/>
              <p:nvPr/>
            </p:nvSpPr>
            <p:spPr bwMode="auto">
              <a:xfrm rot="13020000">
                <a:off x="5365858" y="1758027"/>
                <a:ext cx="71440" cy="71428"/>
              </a:xfrm>
              <a:prstGeom prst="chevron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  <a:effectLst/>
              <a:extLst>
                <a:ext uri="{91240B29-F687-4f45-9708-019B960494DF}"/>
                <a:ext uri="{AF507438-7753-43e0-B8FC-AC1667EBCBE1}"/>
              </a:extLst>
            </p:spPr>
            <p:txBody>
              <a:bodyPr/>
              <a:lstStyle/>
              <a:p>
                <a:pPr algn="ctr" eaLnBrk="1" hangingPunct="1">
                  <a:defRPr/>
                </a:pPr>
                <a:endParaRPr lang="en-US">
                  <a:ea typeface="ヒラギノ角ゴ ProN W3" charset="0"/>
                </a:endParaRPr>
              </a:p>
            </p:txBody>
          </p:sp>
          <p:sp>
            <p:nvSpPr>
              <p:cNvPr id="60" name="Chevron 59"/>
              <p:cNvSpPr/>
              <p:nvPr/>
            </p:nvSpPr>
            <p:spPr bwMode="auto">
              <a:xfrm rot="19320000" flipH="1" flipV="1">
                <a:off x="3894198" y="1780249"/>
                <a:ext cx="71439" cy="73015"/>
              </a:xfrm>
              <a:prstGeom prst="chevron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  <a:effectLst/>
              <a:extLst>
                <a:ext uri="{91240B29-F687-4f45-9708-019B960494DF}"/>
                <a:ext uri="{AF507438-7753-43e0-B8FC-AC1667EBCBE1}"/>
              </a:extLst>
            </p:spPr>
            <p:txBody>
              <a:bodyPr/>
              <a:lstStyle/>
              <a:p>
                <a:pPr algn="ctr" eaLnBrk="1" hangingPunct="1">
                  <a:defRPr/>
                </a:pPr>
                <a:endParaRPr lang="en-US">
                  <a:ea typeface="ヒラギノ角ゴ ProN W3" charset="0"/>
                </a:endParaRPr>
              </a:p>
            </p:txBody>
          </p:sp>
          <p:sp>
            <p:nvSpPr>
              <p:cNvPr id="61" name="Chevron 60"/>
              <p:cNvSpPr/>
              <p:nvPr/>
            </p:nvSpPr>
            <p:spPr bwMode="auto">
              <a:xfrm rot="3000000">
                <a:off x="3793394" y="3474675"/>
                <a:ext cx="73015" cy="71440"/>
              </a:xfrm>
              <a:prstGeom prst="chevron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  <a:effectLst/>
              <a:extLst>
                <a:ext uri="{91240B29-F687-4f45-9708-019B960494DF}"/>
                <a:ext uri="{AF507438-7753-43e0-B8FC-AC1667EBCBE1}"/>
              </a:extLst>
            </p:spPr>
            <p:txBody>
              <a:bodyPr/>
              <a:lstStyle/>
              <a:p>
                <a:pPr algn="ctr" eaLnBrk="1" hangingPunct="1">
                  <a:defRPr/>
                </a:pPr>
                <a:endParaRPr lang="en-US">
                  <a:ea typeface="ヒラギノ角ゴ ProN W3" charset="0"/>
                </a:endParaRPr>
              </a:p>
            </p:txBody>
          </p:sp>
        </p:grpSp>
      </p:grpSp>
      <p:grpSp>
        <p:nvGrpSpPr>
          <p:cNvPr id="22532" name="Group 69"/>
          <p:cNvGrpSpPr>
            <a:grpSpLocks/>
          </p:cNvGrpSpPr>
          <p:nvPr/>
        </p:nvGrpSpPr>
        <p:grpSpPr bwMode="auto">
          <a:xfrm>
            <a:off x="1479550" y="2388078"/>
            <a:ext cx="1152091" cy="1152280"/>
            <a:chOff x="1479600" y="2045804"/>
            <a:chExt cx="1152128" cy="1152128"/>
          </a:xfrm>
        </p:grpSpPr>
        <p:sp>
          <p:nvSpPr>
            <p:cNvPr id="22540" name="Oval 64"/>
            <p:cNvSpPr>
              <a:spLocks noChangeArrowheads="1"/>
            </p:cNvSpPr>
            <p:nvPr/>
          </p:nvSpPr>
          <p:spPr bwMode="auto">
            <a:xfrm>
              <a:off x="1479600" y="2045804"/>
              <a:ext cx="1152128" cy="115212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algn="ctr">
                <a:defRPr sz="3200">
                  <a:solidFill>
                    <a:srgbClr val="FFFFFF"/>
                  </a:solidFill>
                  <a:latin typeface="Myriad Pro" charset="0"/>
                  <a:ea typeface="ヒラギノ角ゴ ProN W3" charset="-128"/>
                  <a:sym typeface="Myriad Pro" charset="0"/>
                </a:defRPr>
              </a:lvl1pPr>
              <a:lvl2pPr marL="742950" indent="-285750" algn="ctr">
                <a:defRPr sz="3200">
                  <a:solidFill>
                    <a:srgbClr val="FFFFFF"/>
                  </a:solidFill>
                  <a:latin typeface="Myriad Pro" charset="0"/>
                  <a:ea typeface="ヒラギノ角ゴ ProN W3" charset="-128"/>
                  <a:sym typeface="Myriad Pro" charset="0"/>
                </a:defRPr>
              </a:lvl2pPr>
              <a:lvl3pPr marL="1143000" indent="-228600" algn="ctr">
                <a:defRPr sz="3200">
                  <a:solidFill>
                    <a:srgbClr val="FFFFFF"/>
                  </a:solidFill>
                  <a:latin typeface="Myriad Pro" charset="0"/>
                  <a:ea typeface="ヒラギノ角ゴ ProN W3" charset="-128"/>
                  <a:sym typeface="Myriad Pro" charset="0"/>
                </a:defRPr>
              </a:lvl3pPr>
              <a:lvl4pPr marL="1600200" indent="-228600" algn="ctr">
                <a:defRPr sz="3200">
                  <a:solidFill>
                    <a:srgbClr val="FFFFFF"/>
                  </a:solidFill>
                  <a:latin typeface="Myriad Pro" charset="0"/>
                  <a:ea typeface="ヒラギノ角ゴ ProN W3" charset="-128"/>
                  <a:sym typeface="Myriad Pro" charset="0"/>
                </a:defRPr>
              </a:lvl4pPr>
              <a:lvl5pPr marL="2057400" indent="-228600" algn="ctr">
                <a:defRPr sz="3200">
                  <a:solidFill>
                    <a:srgbClr val="FFFFFF"/>
                  </a:solidFill>
                  <a:latin typeface="Myriad Pro" charset="0"/>
                  <a:ea typeface="ヒラギノ角ゴ ProN W3" charset="-128"/>
                  <a:sym typeface="Myriad Pro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FFFFFF"/>
                  </a:solidFill>
                  <a:latin typeface="Myriad Pro" charset="0"/>
                  <a:ea typeface="ヒラギノ角ゴ ProN W3" charset="-128"/>
                  <a:sym typeface="Myriad Pro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FFFFFF"/>
                  </a:solidFill>
                  <a:latin typeface="Myriad Pro" charset="0"/>
                  <a:ea typeface="ヒラギノ角ゴ ProN W3" charset="-128"/>
                  <a:sym typeface="Myriad Pro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FFFFFF"/>
                  </a:solidFill>
                  <a:latin typeface="Myriad Pro" charset="0"/>
                  <a:ea typeface="ヒラギノ角ゴ ProN W3" charset="-128"/>
                  <a:sym typeface="Myriad Pro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FFFFFF"/>
                  </a:solidFill>
                  <a:latin typeface="Myriad Pro" charset="0"/>
                  <a:ea typeface="ヒラギノ角ゴ ProN W3" charset="-128"/>
                  <a:sym typeface="Myriad Pro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6" name="Oval 65"/>
            <p:cNvSpPr/>
            <p:nvPr/>
          </p:nvSpPr>
          <p:spPr bwMode="auto">
            <a:xfrm>
              <a:off x="1622480" y="2188182"/>
              <a:ext cx="866803" cy="866661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/>
            <a:lstStyle/>
            <a:p>
              <a:pPr algn="ctr" eaLnBrk="1" hangingPunct="1">
                <a:defRPr/>
              </a:pPr>
              <a:endParaRPr lang="en-US">
                <a:ea typeface="ヒラギノ角ゴ ProN W3" charset="0"/>
              </a:endParaRPr>
            </a:p>
          </p:txBody>
        </p:sp>
        <p:sp>
          <p:nvSpPr>
            <p:cNvPr id="22542" name="Oval 66"/>
            <p:cNvSpPr>
              <a:spLocks noChangeArrowheads="1"/>
            </p:cNvSpPr>
            <p:nvPr/>
          </p:nvSpPr>
          <p:spPr bwMode="auto">
            <a:xfrm>
              <a:off x="1760051" y="2326256"/>
              <a:ext cx="591224" cy="59122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algn="ctr">
                <a:defRPr sz="3200">
                  <a:solidFill>
                    <a:srgbClr val="FFFFFF"/>
                  </a:solidFill>
                  <a:latin typeface="Myriad Pro" charset="0"/>
                  <a:ea typeface="ヒラギノ角ゴ ProN W3" charset="-128"/>
                  <a:sym typeface="Myriad Pro" charset="0"/>
                </a:defRPr>
              </a:lvl1pPr>
              <a:lvl2pPr marL="742950" indent="-285750" algn="ctr">
                <a:defRPr sz="3200">
                  <a:solidFill>
                    <a:srgbClr val="FFFFFF"/>
                  </a:solidFill>
                  <a:latin typeface="Myriad Pro" charset="0"/>
                  <a:ea typeface="ヒラギノ角ゴ ProN W3" charset="-128"/>
                  <a:sym typeface="Myriad Pro" charset="0"/>
                </a:defRPr>
              </a:lvl2pPr>
              <a:lvl3pPr marL="1143000" indent="-228600" algn="ctr">
                <a:defRPr sz="3200">
                  <a:solidFill>
                    <a:srgbClr val="FFFFFF"/>
                  </a:solidFill>
                  <a:latin typeface="Myriad Pro" charset="0"/>
                  <a:ea typeface="ヒラギノ角ゴ ProN W3" charset="-128"/>
                  <a:sym typeface="Myriad Pro" charset="0"/>
                </a:defRPr>
              </a:lvl3pPr>
              <a:lvl4pPr marL="1600200" indent="-228600" algn="ctr">
                <a:defRPr sz="3200">
                  <a:solidFill>
                    <a:srgbClr val="FFFFFF"/>
                  </a:solidFill>
                  <a:latin typeface="Myriad Pro" charset="0"/>
                  <a:ea typeface="ヒラギノ角ゴ ProN W3" charset="-128"/>
                  <a:sym typeface="Myriad Pro" charset="0"/>
                </a:defRPr>
              </a:lvl4pPr>
              <a:lvl5pPr marL="2057400" indent="-228600" algn="ctr">
                <a:defRPr sz="3200">
                  <a:solidFill>
                    <a:srgbClr val="FFFFFF"/>
                  </a:solidFill>
                  <a:latin typeface="Myriad Pro" charset="0"/>
                  <a:ea typeface="ヒラギノ角ゴ ProN W3" charset="-128"/>
                  <a:sym typeface="Myriad Pro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FFFFFF"/>
                  </a:solidFill>
                  <a:latin typeface="Myriad Pro" charset="0"/>
                  <a:ea typeface="ヒラギノ角ゴ ProN W3" charset="-128"/>
                  <a:sym typeface="Myriad Pro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FFFFFF"/>
                  </a:solidFill>
                  <a:latin typeface="Myriad Pro" charset="0"/>
                  <a:ea typeface="ヒラギノ角ゴ ProN W3" charset="-128"/>
                  <a:sym typeface="Myriad Pro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FFFFFF"/>
                  </a:solidFill>
                  <a:latin typeface="Myriad Pro" charset="0"/>
                  <a:ea typeface="ヒラギノ角ゴ ProN W3" charset="-128"/>
                  <a:sym typeface="Myriad Pro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FFFFFF"/>
                  </a:solidFill>
                  <a:latin typeface="Myriad Pro" charset="0"/>
                  <a:ea typeface="ヒラギノ角ゴ ProN W3" charset="-128"/>
                  <a:sym typeface="Myriad Pro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8" name="Oval 67"/>
            <p:cNvSpPr/>
            <p:nvPr/>
          </p:nvSpPr>
          <p:spPr bwMode="auto">
            <a:xfrm>
              <a:off x="1876488" y="2435800"/>
              <a:ext cx="368312" cy="366665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/>
            <a:lstStyle/>
            <a:p>
              <a:pPr algn="ctr" eaLnBrk="1" hangingPunct="1">
                <a:defRPr/>
              </a:pPr>
              <a:endParaRPr lang="en-US">
                <a:ea typeface="ヒラギノ角ゴ ProN W3" charset="0"/>
              </a:endParaRPr>
            </a:p>
          </p:txBody>
        </p:sp>
      </p:grpSp>
      <p:sp>
        <p:nvSpPr>
          <p:cNvPr id="22533" name="TextBox 68"/>
          <p:cNvSpPr txBox="1">
            <a:spLocks noChangeArrowheads="1"/>
          </p:cNvSpPr>
          <p:nvPr/>
        </p:nvSpPr>
        <p:spPr bwMode="auto">
          <a:xfrm>
            <a:off x="1600197" y="4364432"/>
            <a:ext cx="910797" cy="769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ctr">
              <a:defRPr sz="3200">
                <a:solidFill>
                  <a:srgbClr val="FFFFFF"/>
                </a:solidFill>
                <a:latin typeface="Myriad Pro" charset="0"/>
                <a:ea typeface="ヒラギノ角ゴ ProN W3" charset="-128"/>
                <a:sym typeface="Myriad Pro" charset="0"/>
              </a:defRPr>
            </a:lvl1pPr>
            <a:lvl2pPr marL="742950" indent="-285750" algn="ctr">
              <a:defRPr sz="3200">
                <a:solidFill>
                  <a:srgbClr val="FFFFFF"/>
                </a:solidFill>
                <a:latin typeface="Myriad Pro" charset="0"/>
                <a:ea typeface="ヒラギノ角ゴ ProN W3" charset="-128"/>
                <a:sym typeface="Myriad Pro" charset="0"/>
              </a:defRPr>
            </a:lvl2pPr>
            <a:lvl3pPr marL="1143000" indent="-228600" algn="ctr">
              <a:defRPr sz="3200">
                <a:solidFill>
                  <a:srgbClr val="FFFFFF"/>
                </a:solidFill>
                <a:latin typeface="Myriad Pro" charset="0"/>
                <a:ea typeface="ヒラギノ角ゴ ProN W3" charset="-128"/>
                <a:sym typeface="Myriad Pro" charset="0"/>
              </a:defRPr>
            </a:lvl3pPr>
            <a:lvl4pPr marL="1600200" indent="-228600" algn="ctr">
              <a:defRPr sz="3200">
                <a:solidFill>
                  <a:srgbClr val="FFFFFF"/>
                </a:solidFill>
                <a:latin typeface="Myriad Pro" charset="0"/>
                <a:ea typeface="ヒラギノ角ゴ ProN W3" charset="-128"/>
                <a:sym typeface="Myriad Pro" charset="0"/>
              </a:defRPr>
            </a:lvl4pPr>
            <a:lvl5pPr marL="2057400" indent="-228600" algn="ctr">
              <a:defRPr sz="3200">
                <a:solidFill>
                  <a:srgbClr val="FFFFFF"/>
                </a:solidFill>
                <a:latin typeface="Myriad Pro" charset="0"/>
                <a:ea typeface="ヒラギノ角ゴ ProN W3" charset="-128"/>
                <a:sym typeface="Myriad Pro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FFFFFF"/>
                </a:solidFill>
                <a:latin typeface="Myriad Pro" charset="0"/>
                <a:ea typeface="ヒラギノ角ゴ ProN W3" charset="-128"/>
                <a:sym typeface="Myriad Pro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FFFFFF"/>
                </a:solidFill>
                <a:latin typeface="Myriad Pro" charset="0"/>
                <a:ea typeface="ヒラギノ角ゴ ProN W3" charset="-128"/>
                <a:sym typeface="Myriad Pro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FFFFFF"/>
                </a:solidFill>
                <a:latin typeface="Myriad Pro" charset="0"/>
                <a:ea typeface="ヒラギノ角ゴ ProN W3" charset="-128"/>
                <a:sym typeface="Myriad Pro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FFFFFF"/>
                </a:solidFill>
                <a:latin typeface="Myriad Pro" charset="0"/>
                <a:ea typeface="ヒラギノ角ゴ ProN W3" charset="-128"/>
                <a:sym typeface="Myriad Pro" charset="0"/>
              </a:defRPr>
            </a:lvl9pPr>
          </a:lstStyle>
          <a:p>
            <a:pPr eaLnBrk="1" hangingPunct="1"/>
            <a:r>
              <a:rPr lang="en-US" altLang="en-US" sz="4400">
                <a:latin typeface="Myriad Pro Light" charset="0"/>
              </a:rPr>
              <a:t>VM</a:t>
            </a:r>
            <a:endParaRPr lang="en-US" altLang="en-US">
              <a:latin typeface="Myriad Pro Light" charset="0"/>
            </a:endParaRPr>
          </a:p>
        </p:txBody>
      </p:sp>
      <p:sp>
        <p:nvSpPr>
          <p:cNvPr id="22534" name="TextBox 70"/>
          <p:cNvSpPr txBox="1">
            <a:spLocks noChangeArrowheads="1"/>
          </p:cNvSpPr>
          <p:nvPr/>
        </p:nvSpPr>
        <p:spPr bwMode="auto">
          <a:xfrm>
            <a:off x="4032144" y="4364432"/>
            <a:ext cx="2095378" cy="769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ctr">
              <a:defRPr sz="3200">
                <a:solidFill>
                  <a:srgbClr val="FFFFFF"/>
                </a:solidFill>
                <a:latin typeface="Myriad Pro" charset="0"/>
                <a:ea typeface="ヒラギノ角ゴ ProN W3" charset="-128"/>
                <a:sym typeface="Myriad Pro" charset="0"/>
              </a:defRPr>
            </a:lvl1pPr>
            <a:lvl2pPr marL="742950" indent="-285750" algn="ctr">
              <a:defRPr sz="3200">
                <a:solidFill>
                  <a:srgbClr val="FFFFFF"/>
                </a:solidFill>
                <a:latin typeface="Myriad Pro" charset="0"/>
                <a:ea typeface="ヒラギノ角ゴ ProN W3" charset="-128"/>
                <a:sym typeface="Myriad Pro" charset="0"/>
              </a:defRPr>
            </a:lvl2pPr>
            <a:lvl3pPr marL="1143000" indent="-228600" algn="ctr">
              <a:defRPr sz="3200">
                <a:solidFill>
                  <a:srgbClr val="FFFFFF"/>
                </a:solidFill>
                <a:latin typeface="Myriad Pro" charset="0"/>
                <a:ea typeface="ヒラギノ角ゴ ProN W3" charset="-128"/>
                <a:sym typeface="Myriad Pro" charset="0"/>
              </a:defRPr>
            </a:lvl3pPr>
            <a:lvl4pPr marL="1600200" indent="-228600" algn="ctr">
              <a:defRPr sz="3200">
                <a:solidFill>
                  <a:srgbClr val="FFFFFF"/>
                </a:solidFill>
                <a:latin typeface="Myriad Pro" charset="0"/>
                <a:ea typeface="ヒラギノ角ゴ ProN W3" charset="-128"/>
                <a:sym typeface="Myriad Pro" charset="0"/>
              </a:defRPr>
            </a:lvl4pPr>
            <a:lvl5pPr marL="2057400" indent="-228600" algn="ctr">
              <a:defRPr sz="3200">
                <a:solidFill>
                  <a:srgbClr val="FFFFFF"/>
                </a:solidFill>
                <a:latin typeface="Myriad Pro" charset="0"/>
                <a:ea typeface="ヒラギノ角ゴ ProN W3" charset="-128"/>
                <a:sym typeface="Myriad Pro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FFFFFF"/>
                </a:solidFill>
                <a:latin typeface="Myriad Pro" charset="0"/>
                <a:ea typeface="ヒラギノ角ゴ ProN W3" charset="-128"/>
                <a:sym typeface="Myriad Pro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FFFFFF"/>
                </a:solidFill>
                <a:latin typeface="Myriad Pro" charset="0"/>
                <a:ea typeface="ヒラギノ角ゴ ProN W3" charset="-128"/>
                <a:sym typeface="Myriad Pro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FFFFFF"/>
                </a:solidFill>
                <a:latin typeface="Myriad Pro" charset="0"/>
                <a:ea typeface="ヒラギノ角ゴ ProN W3" charset="-128"/>
                <a:sym typeface="Myriad Pro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FFFFFF"/>
                </a:solidFill>
                <a:latin typeface="Myriad Pro" charset="0"/>
                <a:ea typeface="ヒラギノ角ゴ ProN W3" charset="-128"/>
                <a:sym typeface="Myriad Pro" charset="0"/>
              </a:defRPr>
            </a:lvl9pPr>
          </a:lstStyle>
          <a:p>
            <a:pPr eaLnBrk="1" hangingPunct="1"/>
            <a:r>
              <a:rPr lang="en-US" altLang="en-US" sz="4400" dirty="0">
                <a:latin typeface="Myriad Pro Light" charset="0"/>
              </a:rPr>
              <a:t>Platform</a:t>
            </a:r>
            <a:endParaRPr lang="en-US" altLang="en-US" dirty="0">
              <a:latin typeface="Myriad Pro Light" charset="0"/>
            </a:endParaRPr>
          </a:p>
        </p:txBody>
      </p:sp>
      <p:sp>
        <p:nvSpPr>
          <p:cNvPr id="22535" name="TextBox 71"/>
          <p:cNvSpPr txBox="1">
            <a:spLocks noChangeArrowheads="1"/>
          </p:cNvSpPr>
          <p:nvPr/>
        </p:nvSpPr>
        <p:spPr bwMode="auto">
          <a:xfrm>
            <a:off x="7310207" y="4364432"/>
            <a:ext cx="1786008" cy="769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ctr">
              <a:defRPr sz="3200">
                <a:solidFill>
                  <a:srgbClr val="FFFFFF"/>
                </a:solidFill>
                <a:latin typeface="Myriad Pro" charset="0"/>
                <a:ea typeface="ヒラギノ角ゴ ProN W3" charset="-128"/>
                <a:sym typeface="Myriad Pro" charset="0"/>
              </a:defRPr>
            </a:lvl1pPr>
            <a:lvl2pPr marL="742950" indent="-285750" algn="ctr">
              <a:defRPr sz="3200">
                <a:solidFill>
                  <a:srgbClr val="FFFFFF"/>
                </a:solidFill>
                <a:latin typeface="Myriad Pro" charset="0"/>
                <a:ea typeface="ヒラギノ角ゴ ProN W3" charset="-128"/>
                <a:sym typeface="Myriad Pro" charset="0"/>
              </a:defRPr>
            </a:lvl2pPr>
            <a:lvl3pPr marL="1143000" indent="-228600" algn="ctr">
              <a:defRPr sz="3200">
                <a:solidFill>
                  <a:srgbClr val="FFFFFF"/>
                </a:solidFill>
                <a:latin typeface="Myriad Pro" charset="0"/>
                <a:ea typeface="ヒラギノ角ゴ ProN W3" charset="-128"/>
                <a:sym typeface="Myriad Pro" charset="0"/>
              </a:defRPr>
            </a:lvl3pPr>
            <a:lvl4pPr marL="1600200" indent="-228600" algn="ctr">
              <a:defRPr sz="3200">
                <a:solidFill>
                  <a:srgbClr val="FFFFFF"/>
                </a:solidFill>
                <a:latin typeface="Myriad Pro" charset="0"/>
                <a:ea typeface="ヒラギノ角ゴ ProN W3" charset="-128"/>
                <a:sym typeface="Myriad Pro" charset="0"/>
              </a:defRPr>
            </a:lvl4pPr>
            <a:lvl5pPr marL="2057400" indent="-228600" algn="ctr">
              <a:defRPr sz="3200">
                <a:solidFill>
                  <a:srgbClr val="FFFFFF"/>
                </a:solidFill>
                <a:latin typeface="Myriad Pro" charset="0"/>
                <a:ea typeface="ヒラギノ角ゴ ProN W3" charset="-128"/>
                <a:sym typeface="Myriad Pro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FFFFFF"/>
                </a:solidFill>
                <a:latin typeface="Myriad Pro" charset="0"/>
                <a:ea typeface="ヒラギノ角ゴ ProN W3" charset="-128"/>
                <a:sym typeface="Myriad Pro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FFFFFF"/>
                </a:solidFill>
                <a:latin typeface="Myriad Pro" charset="0"/>
                <a:ea typeface="ヒラギノ角ゴ ProN W3" charset="-128"/>
                <a:sym typeface="Myriad Pro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FFFFFF"/>
                </a:solidFill>
                <a:latin typeface="Myriad Pro" charset="0"/>
                <a:ea typeface="ヒラギノ角ゴ ProN W3" charset="-128"/>
                <a:sym typeface="Myriad Pro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FFFFFF"/>
                </a:solidFill>
                <a:latin typeface="Myriad Pro" charset="0"/>
                <a:ea typeface="ヒラギノ角ゴ ProN W3" charset="-128"/>
                <a:sym typeface="Myriad Pro" charset="0"/>
              </a:defRPr>
            </a:lvl9pPr>
          </a:lstStyle>
          <a:p>
            <a:pPr eaLnBrk="1" hangingPunct="1"/>
            <a:r>
              <a:rPr lang="en-US" altLang="en-US" sz="4400">
                <a:latin typeface="Myriad Pro Light" charset="0"/>
              </a:rPr>
              <a:t>Service</a:t>
            </a:r>
            <a:endParaRPr lang="en-US" altLang="en-US">
              <a:latin typeface="Myriad Pro Light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6934200" y="1793875"/>
            <a:ext cx="2519363" cy="2519363"/>
            <a:chOff x="6934200" y="1793875"/>
            <a:chExt cx="2519363" cy="2519363"/>
          </a:xfrm>
        </p:grpSpPr>
        <p:sp>
          <p:nvSpPr>
            <p:cNvPr id="74" name="Oval 73"/>
            <p:cNvSpPr/>
            <p:nvPr/>
          </p:nvSpPr>
          <p:spPr bwMode="auto">
            <a:xfrm>
              <a:off x="6934200" y="1793875"/>
              <a:ext cx="2519363" cy="2519363"/>
            </a:xfrm>
            <a:prstGeom prst="ellipse">
              <a:avLst/>
            </a:prstGeom>
            <a:noFill/>
            <a:ln>
              <a:solidFill>
                <a:schemeClr val="tx1">
                  <a:lumMod val="50000"/>
                </a:schemeClr>
              </a:solidFill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/>
            <a:lstStyle/>
            <a:p>
              <a:pPr algn="ctr" eaLnBrk="1" hangingPunct="1">
                <a:defRPr/>
              </a:pPr>
              <a:endParaRPr lang="en-US">
                <a:ea typeface="ヒラギノ角ゴ ProN W3" charset="0"/>
              </a:endParaRPr>
            </a:p>
          </p:txBody>
        </p:sp>
        <p:pic>
          <p:nvPicPr>
            <p:cNvPr id="22538" name="Picture 2"/>
            <p:cNvPicPr>
              <a:picLocks noChangeAspect="1"/>
            </p:cNvPicPr>
            <p:nvPr/>
          </p:nvPicPr>
          <p:blipFill>
            <a:blip r:embed="rId2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1009"/>
            <a:stretch>
              <a:fillRect/>
            </a:stretch>
          </p:blipFill>
          <p:spPr bwMode="auto">
            <a:xfrm>
              <a:off x="7085836" y="2946155"/>
              <a:ext cx="2358450" cy="8994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" name="Cloud 1"/>
            <p:cNvSpPr/>
            <p:nvPr/>
          </p:nvSpPr>
          <p:spPr bwMode="auto">
            <a:xfrm>
              <a:off x="7312248" y="2252116"/>
              <a:ext cx="1373091" cy="694039"/>
            </a:xfrm>
            <a:prstGeom prst="cloud">
              <a:avLst/>
            </a:prstGeom>
            <a:solidFill>
              <a:schemeClr val="tx1">
                <a:lumMod val="75000"/>
              </a:schemeClr>
            </a:solidFill>
            <a:ln>
              <a:solidFill>
                <a:schemeClr val="tx1">
                  <a:lumMod val="50000"/>
                </a:schemeClr>
              </a:solidFill>
            </a:ln>
            <a:effectLst/>
            <a:extLst>
              <a:ext uri="{91240B29-F687-4f45-9708-019B960494DF}">
                <a14:hiddenLine xmlns:a14="http://schemas.microsoft.com/office/drawing/2010/main" xmlns="" w="25400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Myriad Pro" charset="0"/>
                <a:ea typeface="ヒラギノ角ゴ ProN W3" charset="0"/>
                <a:cs typeface="ヒラギノ角ゴ ProN W3" charset="0"/>
                <a:sym typeface="Myriad Pro" charset="0"/>
              </a:endParaRPr>
            </a:p>
          </p:txBody>
        </p:sp>
        <p:sp>
          <p:nvSpPr>
            <p:cNvPr id="67" name="Cloud 66"/>
            <p:cNvSpPr/>
            <p:nvPr/>
          </p:nvSpPr>
          <p:spPr bwMode="auto">
            <a:xfrm>
              <a:off x="8258566" y="2513210"/>
              <a:ext cx="907182" cy="458542"/>
            </a:xfrm>
            <a:prstGeom prst="cloud">
              <a:avLst/>
            </a:prstGeom>
            <a:solidFill>
              <a:schemeClr val="tx1">
                <a:lumMod val="75000"/>
              </a:schemeClr>
            </a:solidFill>
            <a:ln>
              <a:solidFill>
                <a:schemeClr val="tx1">
                  <a:lumMod val="50000"/>
                </a:schemeClr>
              </a:solidFill>
            </a:ln>
            <a:effectLst/>
            <a:extLst>
              <a:ext uri="{91240B29-F687-4f45-9708-019B960494DF}">
                <a14:hiddenLine xmlns:a14="http://schemas.microsoft.com/office/drawing/2010/main" xmlns="" w="25400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Myriad Pro" charset="0"/>
                <a:ea typeface="ヒラギノ角ゴ ProN W3" charset="0"/>
                <a:cs typeface="ヒラギノ角ゴ ProN W3" charset="0"/>
                <a:sym typeface="Myriad Pro" charset="0"/>
              </a:endParaRPr>
            </a:p>
          </p:txBody>
        </p:sp>
      </p:grpSp>
    </p:spTree>
  </p:cSld>
  <p:clrMapOvr>
    <a:masterClrMapping/>
  </p:clrMapOvr>
  <p:transition advTm="85387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Standalone VM</a:t>
            </a:r>
          </a:p>
        </p:txBody>
      </p:sp>
      <p:sp>
        <p:nvSpPr>
          <p:cNvPr id="23554" name="Content Placeholder 7"/>
          <p:cNvSpPr>
            <a:spLocks noGrp="1"/>
          </p:cNvSpPr>
          <p:nvPr>
            <p:ph idx="1"/>
          </p:nvPr>
        </p:nvSpPr>
        <p:spPr>
          <a:xfrm>
            <a:off x="327025" y="1722438"/>
            <a:ext cx="9505950" cy="5616575"/>
          </a:xfrm>
        </p:spPr>
        <p:txBody>
          <a:bodyPr/>
          <a:lstStyle/>
          <a:p>
            <a:pPr marL="215900" indent="0">
              <a:buFont typeface="Myriad Pro" charset="0"/>
              <a:buNone/>
            </a:pPr>
            <a:r>
              <a:rPr lang="en-US" altLang="en-US"/>
              <a:t>[+] Easy to build; easy to deploy</a:t>
            </a:r>
          </a:p>
          <a:p>
            <a:pPr marL="215900" indent="0">
              <a:buFont typeface="Myriad Pro" charset="0"/>
              <a:buNone/>
            </a:pPr>
            <a:r>
              <a:rPr lang="en-US" altLang="en-US"/>
              <a:t>[+] Low cloud system requirements </a:t>
            </a:r>
            <a:r>
              <a:rPr lang="is-IS" altLang="en-US"/>
              <a:t>⟶</a:t>
            </a:r>
            <a:r>
              <a:rPr lang="en-US" altLang="en-US"/>
              <a:t> Transferable</a:t>
            </a:r>
          </a:p>
          <a:p>
            <a:pPr marL="215900" indent="0">
              <a:buFont typeface="Myriad Pro" charset="0"/>
              <a:buNone/>
            </a:pPr>
            <a:r>
              <a:rPr lang="en-US" altLang="en-US"/>
              <a:t>[-] Limited capacity</a:t>
            </a:r>
          </a:p>
        </p:txBody>
      </p:sp>
      <p:grpSp>
        <p:nvGrpSpPr>
          <p:cNvPr id="23555" name="Group 2"/>
          <p:cNvGrpSpPr>
            <a:grpSpLocks/>
          </p:cNvGrpSpPr>
          <p:nvPr/>
        </p:nvGrpSpPr>
        <p:grpSpPr bwMode="auto">
          <a:xfrm>
            <a:off x="327025" y="314325"/>
            <a:ext cx="1152525" cy="1152525"/>
            <a:chOff x="1479600" y="2045804"/>
            <a:chExt cx="1152128" cy="1152128"/>
          </a:xfrm>
        </p:grpSpPr>
        <p:sp>
          <p:nvSpPr>
            <p:cNvPr id="23568" name="Oval 3"/>
            <p:cNvSpPr>
              <a:spLocks noChangeArrowheads="1"/>
            </p:cNvSpPr>
            <p:nvPr/>
          </p:nvSpPr>
          <p:spPr bwMode="auto">
            <a:xfrm>
              <a:off x="1479600" y="2045804"/>
              <a:ext cx="1152128" cy="115212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algn="ctr">
                <a:defRPr sz="3200">
                  <a:solidFill>
                    <a:srgbClr val="FFFFFF"/>
                  </a:solidFill>
                  <a:latin typeface="Myriad Pro" charset="0"/>
                  <a:ea typeface="ヒラギノ角ゴ ProN W3" charset="-128"/>
                  <a:sym typeface="Myriad Pro" charset="0"/>
                </a:defRPr>
              </a:lvl1pPr>
              <a:lvl2pPr marL="742950" indent="-285750" algn="ctr">
                <a:defRPr sz="3200">
                  <a:solidFill>
                    <a:srgbClr val="FFFFFF"/>
                  </a:solidFill>
                  <a:latin typeface="Myriad Pro" charset="0"/>
                  <a:ea typeface="ヒラギノ角ゴ ProN W3" charset="-128"/>
                  <a:sym typeface="Myriad Pro" charset="0"/>
                </a:defRPr>
              </a:lvl2pPr>
              <a:lvl3pPr marL="1143000" indent="-228600" algn="ctr">
                <a:defRPr sz="3200">
                  <a:solidFill>
                    <a:srgbClr val="FFFFFF"/>
                  </a:solidFill>
                  <a:latin typeface="Myriad Pro" charset="0"/>
                  <a:ea typeface="ヒラギノ角ゴ ProN W3" charset="-128"/>
                  <a:sym typeface="Myriad Pro" charset="0"/>
                </a:defRPr>
              </a:lvl3pPr>
              <a:lvl4pPr marL="1600200" indent="-228600" algn="ctr">
                <a:defRPr sz="3200">
                  <a:solidFill>
                    <a:srgbClr val="FFFFFF"/>
                  </a:solidFill>
                  <a:latin typeface="Myriad Pro" charset="0"/>
                  <a:ea typeface="ヒラギノ角ゴ ProN W3" charset="-128"/>
                  <a:sym typeface="Myriad Pro" charset="0"/>
                </a:defRPr>
              </a:lvl4pPr>
              <a:lvl5pPr marL="2057400" indent="-228600" algn="ctr">
                <a:defRPr sz="3200">
                  <a:solidFill>
                    <a:srgbClr val="FFFFFF"/>
                  </a:solidFill>
                  <a:latin typeface="Myriad Pro" charset="0"/>
                  <a:ea typeface="ヒラギノ角ゴ ProN W3" charset="-128"/>
                  <a:sym typeface="Myriad Pro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FFFFFF"/>
                  </a:solidFill>
                  <a:latin typeface="Myriad Pro" charset="0"/>
                  <a:ea typeface="ヒラギノ角ゴ ProN W3" charset="-128"/>
                  <a:sym typeface="Myriad Pro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FFFFFF"/>
                  </a:solidFill>
                  <a:latin typeface="Myriad Pro" charset="0"/>
                  <a:ea typeface="ヒラギノ角ゴ ProN W3" charset="-128"/>
                  <a:sym typeface="Myriad Pro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FFFFFF"/>
                  </a:solidFill>
                  <a:latin typeface="Myriad Pro" charset="0"/>
                  <a:ea typeface="ヒラギノ角ゴ ProN W3" charset="-128"/>
                  <a:sym typeface="Myriad Pro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FFFFFF"/>
                  </a:solidFill>
                  <a:latin typeface="Myriad Pro" charset="0"/>
                  <a:ea typeface="ヒラギノ角ゴ ProN W3" charset="-128"/>
                  <a:sym typeface="Myriad Pro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" name="Oval 4"/>
            <p:cNvSpPr/>
            <p:nvPr/>
          </p:nvSpPr>
          <p:spPr bwMode="auto">
            <a:xfrm>
              <a:off x="1622426" y="2188630"/>
              <a:ext cx="866476" cy="866476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/>
            <a:lstStyle/>
            <a:p>
              <a:pPr algn="ctr" eaLnBrk="1" hangingPunct="1">
                <a:defRPr/>
              </a:pPr>
              <a:endParaRPr lang="en-US">
                <a:ea typeface="ヒラギノ角ゴ ProN W3" charset="0"/>
              </a:endParaRPr>
            </a:p>
          </p:txBody>
        </p:sp>
        <p:sp>
          <p:nvSpPr>
            <p:cNvPr id="23570" name="Oval 5"/>
            <p:cNvSpPr>
              <a:spLocks noChangeArrowheads="1"/>
            </p:cNvSpPr>
            <p:nvPr/>
          </p:nvSpPr>
          <p:spPr bwMode="auto">
            <a:xfrm>
              <a:off x="1760051" y="2326256"/>
              <a:ext cx="591224" cy="59122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algn="ctr">
                <a:defRPr sz="3200">
                  <a:solidFill>
                    <a:srgbClr val="FFFFFF"/>
                  </a:solidFill>
                  <a:latin typeface="Myriad Pro" charset="0"/>
                  <a:ea typeface="ヒラギノ角ゴ ProN W3" charset="-128"/>
                  <a:sym typeface="Myriad Pro" charset="0"/>
                </a:defRPr>
              </a:lvl1pPr>
              <a:lvl2pPr marL="742950" indent="-285750" algn="ctr">
                <a:defRPr sz="3200">
                  <a:solidFill>
                    <a:srgbClr val="FFFFFF"/>
                  </a:solidFill>
                  <a:latin typeface="Myriad Pro" charset="0"/>
                  <a:ea typeface="ヒラギノ角ゴ ProN W3" charset="-128"/>
                  <a:sym typeface="Myriad Pro" charset="0"/>
                </a:defRPr>
              </a:lvl2pPr>
              <a:lvl3pPr marL="1143000" indent="-228600" algn="ctr">
                <a:defRPr sz="3200">
                  <a:solidFill>
                    <a:srgbClr val="FFFFFF"/>
                  </a:solidFill>
                  <a:latin typeface="Myriad Pro" charset="0"/>
                  <a:ea typeface="ヒラギノ角ゴ ProN W3" charset="-128"/>
                  <a:sym typeface="Myriad Pro" charset="0"/>
                </a:defRPr>
              </a:lvl3pPr>
              <a:lvl4pPr marL="1600200" indent="-228600" algn="ctr">
                <a:defRPr sz="3200">
                  <a:solidFill>
                    <a:srgbClr val="FFFFFF"/>
                  </a:solidFill>
                  <a:latin typeface="Myriad Pro" charset="0"/>
                  <a:ea typeface="ヒラギノ角ゴ ProN W3" charset="-128"/>
                  <a:sym typeface="Myriad Pro" charset="0"/>
                </a:defRPr>
              </a:lvl4pPr>
              <a:lvl5pPr marL="2057400" indent="-228600" algn="ctr">
                <a:defRPr sz="3200">
                  <a:solidFill>
                    <a:srgbClr val="FFFFFF"/>
                  </a:solidFill>
                  <a:latin typeface="Myriad Pro" charset="0"/>
                  <a:ea typeface="ヒラギノ角ゴ ProN W3" charset="-128"/>
                  <a:sym typeface="Myriad Pro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FFFFFF"/>
                  </a:solidFill>
                  <a:latin typeface="Myriad Pro" charset="0"/>
                  <a:ea typeface="ヒラギノ角ゴ ProN W3" charset="-128"/>
                  <a:sym typeface="Myriad Pro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FFFFFF"/>
                  </a:solidFill>
                  <a:latin typeface="Myriad Pro" charset="0"/>
                  <a:ea typeface="ヒラギノ角ゴ ProN W3" charset="-128"/>
                  <a:sym typeface="Myriad Pro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FFFFFF"/>
                  </a:solidFill>
                  <a:latin typeface="Myriad Pro" charset="0"/>
                  <a:ea typeface="ヒラギノ角ゴ ProN W3" charset="-128"/>
                  <a:sym typeface="Myriad Pro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FFFFFF"/>
                  </a:solidFill>
                  <a:latin typeface="Myriad Pro" charset="0"/>
                  <a:ea typeface="ヒラギノ角ゴ ProN W3" charset="-128"/>
                  <a:sym typeface="Myriad Pro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7" name="Oval 6"/>
            <p:cNvSpPr/>
            <p:nvPr/>
          </p:nvSpPr>
          <p:spPr bwMode="auto">
            <a:xfrm>
              <a:off x="1876338" y="2436194"/>
              <a:ext cx="368173" cy="366587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/>
            <a:lstStyle/>
            <a:p>
              <a:pPr algn="ctr" eaLnBrk="1" hangingPunct="1">
                <a:defRPr/>
              </a:pPr>
              <a:endParaRPr lang="en-US">
                <a:ea typeface="ヒラギノ角ゴ ProN W3" charset="0"/>
              </a:endParaRPr>
            </a:p>
          </p:txBody>
        </p:sp>
      </p:grpSp>
      <p:pic>
        <p:nvPicPr>
          <p:cNvPr id="23556" name="Picture 5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263" y="4333875"/>
            <a:ext cx="3856037" cy="1687513"/>
          </a:xfrm>
          <a:prstGeom prst="rect">
            <a:avLst/>
          </a:prstGeom>
          <a:noFill/>
          <a:ln w="57150">
            <a:solidFill>
              <a:srgbClr val="C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7" name="Picture 6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469"/>
          <a:stretch>
            <a:fillRect/>
          </a:stretch>
        </p:blipFill>
        <p:spPr bwMode="auto">
          <a:xfrm>
            <a:off x="2271713" y="4333875"/>
            <a:ext cx="2559050" cy="2932113"/>
          </a:xfrm>
          <a:prstGeom prst="rect">
            <a:avLst/>
          </a:prstGeom>
          <a:noFill/>
          <a:ln w="57150">
            <a:solidFill>
              <a:srgbClr val="C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8" name="Picture 6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2288" y="4333875"/>
            <a:ext cx="4424362" cy="2343150"/>
          </a:xfrm>
          <a:prstGeom prst="rect">
            <a:avLst/>
          </a:prstGeom>
          <a:noFill/>
          <a:ln w="57150">
            <a:solidFill>
              <a:srgbClr val="C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9" name="Picture 6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252"/>
          <a:stretch>
            <a:fillRect/>
          </a:stretch>
        </p:blipFill>
        <p:spPr bwMode="auto">
          <a:xfrm>
            <a:off x="6448425" y="4333875"/>
            <a:ext cx="3516313" cy="2343150"/>
          </a:xfrm>
          <a:prstGeom prst="rect">
            <a:avLst/>
          </a:prstGeom>
          <a:noFill/>
          <a:ln w="57150">
            <a:solidFill>
              <a:srgbClr val="C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3560" name="Group 67"/>
          <p:cNvGrpSpPr>
            <a:grpSpLocks/>
          </p:cNvGrpSpPr>
          <p:nvPr/>
        </p:nvGrpSpPr>
        <p:grpSpPr bwMode="auto">
          <a:xfrm>
            <a:off x="1839913" y="3217863"/>
            <a:ext cx="5126037" cy="2336800"/>
            <a:chOff x="1814347" y="3017350"/>
            <a:chExt cx="5126137" cy="2124220"/>
          </a:xfrm>
        </p:grpSpPr>
        <p:sp>
          <p:nvSpPr>
            <p:cNvPr id="65" name="Rectangle 64"/>
            <p:cNvSpPr/>
            <p:nvPr/>
          </p:nvSpPr>
          <p:spPr>
            <a:xfrm>
              <a:off x="1814347" y="3017350"/>
              <a:ext cx="1030307" cy="2124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eaLnBrk="1" hangingPunct="1">
                <a:defRPr/>
              </a:pPr>
              <a:r>
                <a:rPr lang="en-US" sz="13200" dirty="0">
                  <a:solidFill>
                    <a:schemeClr val="tx1"/>
                  </a:solidFill>
                  <a:latin typeface="+mj-lt"/>
                </a:rPr>
                <a:t>⇀</a:t>
              </a:r>
            </a:p>
          </p:txBody>
        </p:sp>
        <p:sp>
          <p:nvSpPr>
            <p:cNvPr id="66" name="Rectangle 65"/>
            <p:cNvSpPr/>
            <p:nvPr/>
          </p:nvSpPr>
          <p:spPr>
            <a:xfrm>
              <a:off x="3776535" y="3017350"/>
              <a:ext cx="1031895" cy="2124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eaLnBrk="1" hangingPunct="1">
                <a:defRPr/>
              </a:pPr>
              <a:r>
                <a:rPr lang="en-US" sz="13200" dirty="0">
                  <a:solidFill>
                    <a:schemeClr val="tx1"/>
                  </a:solidFill>
                  <a:latin typeface="+mj-lt"/>
                </a:rPr>
                <a:t>⇀</a:t>
              </a:r>
            </a:p>
          </p:txBody>
        </p:sp>
        <p:sp>
          <p:nvSpPr>
            <p:cNvPr id="67" name="Rectangle 66"/>
            <p:cNvSpPr/>
            <p:nvPr/>
          </p:nvSpPr>
          <p:spPr>
            <a:xfrm>
              <a:off x="5910177" y="3017350"/>
              <a:ext cx="1030307" cy="2124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eaLnBrk="1" hangingPunct="1">
                <a:defRPr/>
              </a:pPr>
              <a:r>
                <a:rPr lang="en-US" sz="13200" dirty="0">
                  <a:solidFill>
                    <a:schemeClr val="tx1"/>
                  </a:solidFill>
                  <a:latin typeface="+mj-lt"/>
                </a:rPr>
                <a:t>⇀</a:t>
              </a:r>
            </a:p>
          </p:txBody>
        </p:sp>
      </p:grpSp>
      <p:sp>
        <p:nvSpPr>
          <p:cNvPr id="23561" name="TextBox 68"/>
          <p:cNvSpPr txBox="1">
            <a:spLocks noChangeArrowheads="1"/>
          </p:cNvSpPr>
          <p:nvPr/>
        </p:nvSpPr>
        <p:spPr bwMode="auto">
          <a:xfrm>
            <a:off x="1947863" y="3617913"/>
            <a:ext cx="474662" cy="76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ctr">
              <a:defRPr sz="3200">
                <a:solidFill>
                  <a:srgbClr val="FFFFFF"/>
                </a:solidFill>
                <a:latin typeface="Myriad Pro" charset="0"/>
                <a:ea typeface="ヒラギノ角ゴ ProN W3" charset="-128"/>
                <a:sym typeface="Myriad Pro" charset="0"/>
              </a:defRPr>
            </a:lvl1pPr>
            <a:lvl2pPr marL="742950" indent="-285750" algn="ctr">
              <a:defRPr sz="3200">
                <a:solidFill>
                  <a:srgbClr val="FFFFFF"/>
                </a:solidFill>
                <a:latin typeface="Myriad Pro" charset="0"/>
                <a:ea typeface="ヒラギノ角ゴ ProN W3" charset="-128"/>
                <a:sym typeface="Myriad Pro" charset="0"/>
              </a:defRPr>
            </a:lvl2pPr>
            <a:lvl3pPr marL="1143000" indent="-228600" algn="ctr">
              <a:defRPr sz="3200">
                <a:solidFill>
                  <a:srgbClr val="FFFFFF"/>
                </a:solidFill>
                <a:latin typeface="Myriad Pro" charset="0"/>
                <a:ea typeface="ヒラギノ角ゴ ProN W3" charset="-128"/>
                <a:sym typeface="Myriad Pro" charset="0"/>
              </a:defRPr>
            </a:lvl3pPr>
            <a:lvl4pPr marL="1600200" indent="-228600" algn="ctr">
              <a:defRPr sz="3200">
                <a:solidFill>
                  <a:srgbClr val="FFFFFF"/>
                </a:solidFill>
                <a:latin typeface="Myriad Pro" charset="0"/>
                <a:ea typeface="ヒラギノ角ゴ ProN W3" charset="-128"/>
                <a:sym typeface="Myriad Pro" charset="0"/>
              </a:defRPr>
            </a:lvl4pPr>
            <a:lvl5pPr marL="2057400" indent="-228600" algn="ctr">
              <a:defRPr sz="3200">
                <a:solidFill>
                  <a:srgbClr val="FFFFFF"/>
                </a:solidFill>
                <a:latin typeface="Myriad Pro" charset="0"/>
                <a:ea typeface="ヒラギノ角ゴ ProN W3" charset="-128"/>
                <a:sym typeface="Myriad Pro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FFFFFF"/>
                </a:solidFill>
                <a:latin typeface="Myriad Pro" charset="0"/>
                <a:ea typeface="ヒラギノ角ゴ ProN W3" charset="-128"/>
                <a:sym typeface="Myriad Pro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FFFFFF"/>
                </a:solidFill>
                <a:latin typeface="Myriad Pro" charset="0"/>
                <a:ea typeface="ヒラギノ角ゴ ProN W3" charset="-128"/>
                <a:sym typeface="Myriad Pro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FFFFFF"/>
                </a:solidFill>
                <a:latin typeface="Myriad Pro" charset="0"/>
                <a:ea typeface="ヒラギノ角ゴ ProN W3" charset="-128"/>
                <a:sym typeface="Myriad Pro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FFFFFF"/>
                </a:solidFill>
                <a:latin typeface="Myriad Pro" charset="0"/>
                <a:ea typeface="ヒラギノ角ゴ ProN W3" charset="-128"/>
                <a:sym typeface="Myriad Pro" charset="0"/>
              </a:defRPr>
            </a:lvl9pPr>
          </a:lstStyle>
          <a:p>
            <a:pPr eaLnBrk="1" hangingPunct="1"/>
            <a:r>
              <a:rPr lang="en-US" altLang="en-US" sz="4400"/>
              <a:t>1</a:t>
            </a:r>
          </a:p>
        </p:txBody>
      </p:sp>
      <p:sp>
        <p:nvSpPr>
          <p:cNvPr id="23562" name="TextBox 69"/>
          <p:cNvSpPr txBox="1">
            <a:spLocks noChangeArrowheads="1"/>
          </p:cNvSpPr>
          <p:nvPr/>
        </p:nvSpPr>
        <p:spPr bwMode="auto">
          <a:xfrm>
            <a:off x="3900488" y="3592513"/>
            <a:ext cx="474662" cy="769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ctr">
              <a:defRPr sz="3200">
                <a:solidFill>
                  <a:srgbClr val="FFFFFF"/>
                </a:solidFill>
                <a:latin typeface="Myriad Pro" charset="0"/>
                <a:ea typeface="ヒラギノ角ゴ ProN W3" charset="-128"/>
                <a:sym typeface="Myriad Pro" charset="0"/>
              </a:defRPr>
            </a:lvl1pPr>
            <a:lvl2pPr marL="742950" indent="-285750" algn="ctr">
              <a:defRPr sz="3200">
                <a:solidFill>
                  <a:srgbClr val="FFFFFF"/>
                </a:solidFill>
                <a:latin typeface="Myriad Pro" charset="0"/>
                <a:ea typeface="ヒラギノ角ゴ ProN W3" charset="-128"/>
                <a:sym typeface="Myriad Pro" charset="0"/>
              </a:defRPr>
            </a:lvl2pPr>
            <a:lvl3pPr marL="1143000" indent="-228600" algn="ctr">
              <a:defRPr sz="3200">
                <a:solidFill>
                  <a:srgbClr val="FFFFFF"/>
                </a:solidFill>
                <a:latin typeface="Myriad Pro" charset="0"/>
                <a:ea typeface="ヒラギノ角ゴ ProN W3" charset="-128"/>
                <a:sym typeface="Myriad Pro" charset="0"/>
              </a:defRPr>
            </a:lvl3pPr>
            <a:lvl4pPr marL="1600200" indent="-228600" algn="ctr">
              <a:defRPr sz="3200">
                <a:solidFill>
                  <a:srgbClr val="FFFFFF"/>
                </a:solidFill>
                <a:latin typeface="Myriad Pro" charset="0"/>
                <a:ea typeface="ヒラギノ角ゴ ProN W3" charset="-128"/>
                <a:sym typeface="Myriad Pro" charset="0"/>
              </a:defRPr>
            </a:lvl4pPr>
            <a:lvl5pPr marL="2057400" indent="-228600" algn="ctr">
              <a:defRPr sz="3200">
                <a:solidFill>
                  <a:srgbClr val="FFFFFF"/>
                </a:solidFill>
                <a:latin typeface="Myriad Pro" charset="0"/>
                <a:ea typeface="ヒラギノ角ゴ ProN W3" charset="-128"/>
                <a:sym typeface="Myriad Pro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FFFFFF"/>
                </a:solidFill>
                <a:latin typeface="Myriad Pro" charset="0"/>
                <a:ea typeface="ヒラギノ角ゴ ProN W3" charset="-128"/>
                <a:sym typeface="Myriad Pro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FFFFFF"/>
                </a:solidFill>
                <a:latin typeface="Myriad Pro" charset="0"/>
                <a:ea typeface="ヒラギノ角ゴ ProN W3" charset="-128"/>
                <a:sym typeface="Myriad Pro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FFFFFF"/>
                </a:solidFill>
                <a:latin typeface="Myriad Pro" charset="0"/>
                <a:ea typeface="ヒラギノ角ゴ ProN W3" charset="-128"/>
                <a:sym typeface="Myriad Pro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FFFFFF"/>
                </a:solidFill>
                <a:latin typeface="Myriad Pro" charset="0"/>
                <a:ea typeface="ヒラギノ角ゴ ProN W3" charset="-128"/>
                <a:sym typeface="Myriad Pro" charset="0"/>
              </a:defRPr>
            </a:lvl9pPr>
          </a:lstStyle>
          <a:p>
            <a:pPr eaLnBrk="1" hangingPunct="1"/>
            <a:r>
              <a:rPr lang="en-US" altLang="en-US" sz="4400"/>
              <a:t>2</a:t>
            </a:r>
          </a:p>
        </p:txBody>
      </p:sp>
      <p:sp>
        <p:nvSpPr>
          <p:cNvPr id="23563" name="TextBox 70"/>
          <p:cNvSpPr txBox="1">
            <a:spLocks noChangeArrowheads="1"/>
          </p:cNvSpPr>
          <p:nvPr/>
        </p:nvSpPr>
        <p:spPr bwMode="auto">
          <a:xfrm>
            <a:off x="6027738" y="3617913"/>
            <a:ext cx="474662" cy="76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ctr">
              <a:defRPr sz="3200">
                <a:solidFill>
                  <a:srgbClr val="FFFFFF"/>
                </a:solidFill>
                <a:latin typeface="Myriad Pro" charset="0"/>
                <a:ea typeface="ヒラギノ角ゴ ProN W3" charset="-128"/>
                <a:sym typeface="Myriad Pro" charset="0"/>
              </a:defRPr>
            </a:lvl1pPr>
            <a:lvl2pPr marL="742950" indent="-285750" algn="ctr">
              <a:defRPr sz="3200">
                <a:solidFill>
                  <a:srgbClr val="FFFFFF"/>
                </a:solidFill>
                <a:latin typeface="Myriad Pro" charset="0"/>
                <a:ea typeface="ヒラギノ角ゴ ProN W3" charset="-128"/>
                <a:sym typeface="Myriad Pro" charset="0"/>
              </a:defRPr>
            </a:lvl2pPr>
            <a:lvl3pPr marL="1143000" indent="-228600" algn="ctr">
              <a:defRPr sz="3200">
                <a:solidFill>
                  <a:srgbClr val="FFFFFF"/>
                </a:solidFill>
                <a:latin typeface="Myriad Pro" charset="0"/>
                <a:ea typeface="ヒラギノ角ゴ ProN W3" charset="-128"/>
                <a:sym typeface="Myriad Pro" charset="0"/>
              </a:defRPr>
            </a:lvl3pPr>
            <a:lvl4pPr marL="1600200" indent="-228600" algn="ctr">
              <a:defRPr sz="3200">
                <a:solidFill>
                  <a:srgbClr val="FFFFFF"/>
                </a:solidFill>
                <a:latin typeface="Myriad Pro" charset="0"/>
                <a:ea typeface="ヒラギノ角ゴ ProN W3" charset="-128"/>
                <a:sym typeface="Myriad Pro" charset="0"/>
              </a:defRPr>
            </a:lvl4pPr>
            <a:lvl5pPr marL="2057400" indent="-228600" algn="ctr">
              <a:defRPr sz="3200">
                <a:solidFill>
                  <a:srgbClr val="FFFFFF"/>
                </a:solidFill>
                <a:latin typeface="Myriad Pro" charset="0"/>
                <a:ea typeface="ヒラギノ角ゴ ProN W3" charset="-128"/>
                <a:sym typeface="Myriad Pro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FFFFFF"/>
                </a:solidFill>
                <a:latin typeface="Myriad Pro" charset="0"/>
                <a:ea typeface="ヒラギノ角ゴ ProN W3" charset="-128"/>
                <a:sym typeface="Myriad Pro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FFFFFF"/>
                </a:solidFill>
                <a:latin typeface="Myriad Pro" charset="0"/>
                <a:ea typeface="ヒラギノ角ゴ ProN W3" charset="-128"/>
                <a:sym typeface="Myriad Pro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FFFFFF"/>
                </a:solidFill>
                <a:latin typeface="Myriad Pro" charset="0"/>
                <a:ea typeface="ヒラギノ角ゴ ProN W3" charset="-128"/>
                <a:sym typeface="Myriad Pro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FFFFFF"/>
                </a:solidFill>
                <a:latin typeface="Myriad Pro" charset="0"/>
                <a:ea typeface="ヒラギノ角ゴ ProN W3" charset="-128"/>
                <a:sym typeface="Myriad Pro" charset="0"/>
              </a:defRPr>
            </a:lvl9pPr>
          </a:lstStyle>
          <a:p>
            <a:pPr eaLnBrk="1" hangingPunct="1"/>
            <a:r>
              <a:rPr lang="en-US" altLang="en-US" sz="4400"/>
              <a:t>3</a:t>
            </a:r>
          </a:p>
        </p:txBody>
      </p:sp>
      <p:sp>
        <p:nvSpPr>
          <p:cNvPr id="23564" name="TextBox 71"/>
          <p:cNvSpPr txBox="1">
            <a:spLocks noChangeArrowheads="1"/>
          </p:cNvSpPr>
          <p:nvPr/>
        </p:nvSpPr>
        <p:spPr bwMode="auto">
          <a:xfrm>
            <a:off x="5900738" y="7142163"/>
            <a:ext cx="41878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ctr">
              <a:defRPr sz="3200">
                <a:solidFill>
                  <a:srgbClr val="FFFFFF"/>
                </a:solidFill>
                <a:latin typeface="Myriad Pro" charset="0"/>
                <a:ea typeface="ヒラギノ角ゴ ProN W3" charset="-128"/>
                <a:sym typeface="Myriad Pro" charset="0"/>
              </a:defRPr>
            </a:lvl1pPr>
            <a:lvl2pPr marL="742950" indent="-285750" algn="ctr">
              <a:defRPr sz="3200">
                <a:solidFill>
                  <a:srgbClr val="FFFFFF"/>
                </a:solidFill>
                <a:latin typeface="Myriad Pro" charset="0"/>
                <a:ea typeface="ヒラギノ角ゴ ProN W3" charset="-128"/>
                <a:sym typeface="Myriad Pro" charset="0"/>
              </a:defRPr>
            </a:lvl2pPr>
            <a:lvl3pPr marL="1143000" indent="-228600" algn="ctr">
              <a:defRPr sz="3200">
                <a:solidFill>
                  <a:srgbClr val="FFFFFF"/>
                </a:solidFill>
                <a:latin typeface="Myriad Pro" charset="0"/>
                <a:ea typeface="ヒラギノ角ゴ ProN W3" charset="-128"/>
                <a:sym typeface="Myriad Pro" charset="0"/>
              </a:defRPr>
            </a:lvl3pPr>
            <a:lvl4pPr marL="1600200" indent="-228600" algn="ctr">
              <a:defRPr sz="3200">
                <a:solidFill>
                  <a:srgbClr val="FFFFFF"/>
                </a:solidFill>
                <a:latin typeface="Myriad Pro" charset="0"/>
                <a:ea typeface="ヒラギノ角ゴ ProN W3" charset="-128"/>
                <a:sym typeface="Myriad Pro" charset="0"/>
              </a:defRPr>
            </a:lvl4pPr>
            <a:lvl5pPr marL="2057400" indent="-228600" algn="ctr">
              <a:defRPr sz="3200">
                <a:solidFill>
                  <a:srgbClr val="FFFFFF"/>
                </a:solidFill>
                <a:latin typeface="Myriad Pro" charset="0"/>
                <a:ea typeface="ヒラギノ角ゴ ProN W3" charset="-128"/>
                <a:sym typeface="Myriad Pro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FFFFFF"/>
                </a:solidFill>
                <a:latin typeface="Myriad Pro" charset="0"/>
                <a:ea typeface="ヒラギノ角ゴ ProN W3" charset="-128"/>
                <a:sym typeface="Myriad Pro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FFFFFF"/>
                </a:solidFill>
                <a:latin typeface="Myriad Pro" charset="0"/>
                <a:ea typeface="ヒラギノ角ゴ ProN W3" charset="-128"/>
                <a:sym typeface="Myriad Pro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FFFFFF"/>
                </a:solidFill>
                <a:latin typeface="Myriad Pro" charset="0"/>
                <a:ea typeface="ヒラギノ角ゴ ProN W3" charset="-128"/>
                <a:sym typeface="Myriad Pro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FFFFFF"/>
                </a:solidFill>
                <a:latin typeface="Myriad Pro" charset="0"/>
                <a:ea typeface="ヒラギノ角ゴ ProN W3" charset="-128"/>
                <a:sym typeface="Myriad Pro" charset="0"/>
              </a:defRPr>
            </a:lvl9pPr>
          </a:lstStyle>
          <a:p>
            <a:pPr eaLnBrk="1" hangingPunct="1"/>
            <a:r>
              <a:rPr lang="en-US" altLang="en-US" sz="2000">
                <a:latin typeface="Myriad Pro Light" charset="0"/>
              </a:rPr>
              <a:t>wiki.galaxyproject.org/Cloud/Jetstream</a:t>
            </a:r>
          </a:p>
        </p:txBody>
      </p:sp>
    </p:spTree>
  </p:cSld>
  <p:clrMapOvr>
    <a:masterClrMapping/>
  </p:clrMapOvr>
  <p:transition advTm="77759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Scalable platform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7025" y="1722438"/>
            <a:ext cx="9505950" cy="5616575"/>
          </a:xfrm>
        </p:spPr>
        <p:txBody>
          <a:bodyPr/>
          <a:lstStyle/>
          <a:p>
            <a:pPr marL="215900" indent="0">
              <a:buFont typeface="Myriad Pro" charset="0"/>
              <a:buNone/>
              <a:defRPr/>
            </a:pPr>
            <a:r>
              <a:rPr lang="en-US" dirty="0" smtClean="0"/>
              <a:t>Set up a virtual cluster across multiple VMs with app services</a:t>
            </a:r>
          </a:p>
          <a:p>
            <a:pPr>
              <a:defRPr/>
            </a:pPr>
            <a:endParaRPr lang="en-US" sz="1100" dirty="0" smtClean="0"/>
          </a:p>
          <a:p>
            <a:pPr marL="215900" indent="0">
              <a:buFont typeface="Myriad Pro" charset="0"/>
              <a:buNone/>
              <a:defRPr/>
            </a:pPr>
            <a:r>
              <a:rPr lang="en-US" dirty="0" smtClean="0"/>
              <a:t>[+] Dynamically scale compute and storage</a:t>
            </a:r>
          </a:p>
          <a:p>
            <a:pPr marL="215900" indent="0">
              <a:buFont typeface="Myriad Pro" charset="0"/>
              <a:buNone/>
              <a:defRPr/>
            </a:pPr>
            <a:r>
              <a:rPr lang="en-US" dirty="0" smtClean="0"/>
              <a:t>[+] Higher-level services: persistent storage, sharing, multi-application</a:t>
            </a:r>
          </a:p>
          <a:p>
            <a:pPr marL="215900" indent="0">
              <a:buFont typeface="Myriad Pro" charset="0"/>
              <a:buNone/>
              <a:defRPr/>
            </a:pPr>
            <a:r>
              <a:rPr lang="en-US" dirty="0" smtClean="0"/>
              <a:t>[-] Complicated build; considerable infrastructure requirements</a:t>
            </a:r>
            <a:endParaRPr lang="en-US" dirty="0"/>
          </a:p>
        </p:txBody>
      </p:sp>
      <p:grpSp>
        <p:nvGrpSpPr>
          <p:cNvPr id="8195" name="Group 51"/>
          <p:cNvGrpSpPr>
            <a:grpSpLocks/>
          </p:cNvGrpSpPr>
          <p:nvPr/>
        </p:nvGrpSpPr>
        <p:grpSpPr bwMode="auto">
          <a:xfrm>
            <a:off x="327025" y="314325"/>
            <a:ext cx="1152525" cy="1152525"/>
            <a:chOff x="3515549" y="1544091"/>
            <a:chExt cx="2334990" cy="2334990"/>
          </a:xfrm>
        </p:grpSpPr>
        <p:grpSp>
          <p:nvGrpSpPr>
            <p:cNvPr id="8258" name="Group 52"/>
            <p:cNvGrpSpPr>
              <a:grpSpLocks/>
            </p:cNvGrpSpPr>
            <p:nvPr/>
          </p:nvGrpSpPr>
          <p:grpSpPr bwMode="auto">
            <a:xfrm>
              <a:off x="3630515" y="1650227"/>
              <a:ext cx="2122718" cy="2122718"/>
              <a:chOff x="3630515" y="1650227"/>
              <a:chExt cx="2122718" cy="2122718"/>
            </a:xfrm>
          </p:grpSpPr>
          <p:sp>
            <p:nvSpPr>
              <p:cNvPr id="60" name="Oval 59"/>
              <p:cNvSpPr/>
              <p:nvPr/>
            </p:nvSpPr>
            <p:spPr bwMode="auto">
              <a:xfrm>
                <a:off x="3631333" y="1650227"/>
                <a:ext cx="2122718" cy="2122718"/>
              </a:xfrm>
              <a:prstGeom prst="ellipse">
                <a:avLst/>
              </a:prstGeom>
              <a:solidFill>
                <a:schemeClr val="tx1">
                  <a:lumMod val="85000"/>
                </a:schemeClr>
              </a:solidFill>
              <a:ln>
                <a:noFill/>
              </a:ln>
              <a:effectLst/>
              <a:extLst>
                <a:ext uri="{91240B29-F687-4f45-9708-019B960494DF}"/>
                <a:ext uri="{AF507438-7753-43e0-B8FC-AC1667EBCBE1}"/>
              </a:extLst>
            </p:spPr>
            <p:txBody>
              <a:bodyPr/>
              <a:lstStyle/>
              <a:p>
                <a:pPr algn="ctr" eaLnBrk="1" hangingPunct="1">
                  <a:defRPr/>
                </a:pPr>
                <a:endParaRPr lang="en-US">
                  <a:ea typeface="ヒラギノ角ゴ ProN W3" charset="0"/>
                </a:endParaRPr>
              </a:p>
            </p:txBody>
          </p:sp>
          <p:sp>
            <p:nvSpPr>
              <p:cNvPr id="61" name="Oval 60"/>
              <p:cNvSpPr/>
              <p:nvPr/>
            </p:nvSpPr>
            <p:spPr bwMode="auto">
              <a:xfrm>
                <a:off x="3927228" y="2081203"/>
                <a:ext cx="218704" cy="215487"/>
              </a:xfrm>
              <a:prstGeom prst="ellipse">
                <a:avLst/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  <a:effectLst/>
              <a:extLst>
                <a:ext uri="{91240B29-F687-4f45-9708-019B960494DF}"/>
                <a:ext uri="{AF507438-7753-43e0-B8FC-AC1667EBCBE1}"/>
              </a:extLst>
            </p:spPr>
            <p:txBody>
              <a:bodyPr/>
              <a:lstStyle/>
              <a:p>
                <a:pPr algn="ctr" eaLnBrk="1" hangingPunct="1">
                  <a:defRPr/>
                </a:pPr>
                <a:endParaRPr lang="en-US">
                  <a:ea typeface="ヒラギノ角ゴ ProN W3" charset="0"/>
                </a:endParaRPr>
              </a:p>
            </p:txBody>
          </p:sp>
          <p:sp>
            <p:nvSpPr>
              <p:cNvPr id="8267" name="Oval 61"/>
              <p:cNvSpPr>
                <a:spLocks noChangeArrowheads="1"/>
              </p:cNvSpPr>
              <p:nvPr/>
            </p:nvSpPr>
            <p:spPr bwMode="auto">
              <a:xfrm>
                <a:off x="4179596" y="2081808"/>
                <a:ext cx="216024" cy="21602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1pPr>
                <a:lvl2pPr marL="742950" indent="-28575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2pPr>
                <a:lvl3pPr marL="11430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3pPr>
                <a:lvl4pPr marL="16002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4pPr>
                <a:lvl5pPr marL="20574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8268" name="Oval 62"/>
              <p:cNvSpPr>
                <a:spLocks noChangeArrowheads="1"/>
              </p:cNvSpPr>
              <p:nvPr/>
            </p:nvSpPr>
            <p:spPr bwMode="auto">
              <a:xfrm>
                <a:off x="4431320" y="2081808"/>
                <a:ext cx="216024" cy="21602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1pPr>
                <a:lvl2pPr marL="742950" indent="-28575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2pPr>
                <a:lvl3pPr marL="11430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3pPr>
                <a:lvl4pPr marL="16002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4pPr>
                <a:lvl5pPr marL="20574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8269" name="Oval 63"/>
              <p:cNvSpPr>
                <a:spLocks noChangeArrowheads="1"/>
              </p:cNvSpPr>
              <p:nvPr/>
            </p:nvSpPr>
            <p:spPr bwMode="auto">
              <a:xfrm>
                <a:off x="4683044" y="2081808"/>
                <a:ext cx="216024" cy="21602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1pPr>
                <a:lvl2pPr marL="742950" indent="-28575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2pPr>
                <a:lvl3pPr marL="11430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3pPr>
                <a:lvl4pPr marL="16002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4pPr>
                <a:lvl5pPr marL="20574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65" name="Oval 64"/>
              <p:cNvSpPr/>
              <p:nvPr/>
            </p:nvSpPr>
            <p:spPr bwMode="auto">
              <a:xfrm>
                <a:off x="4937127" y="2081203"/>
                <a:ext cx="215489" cy="215487"/>
              </a:xfrm>
              <a:prstGeom prst="ellipse">
                <a:avLst/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  <a:effectLst/>
              <a:extLst>
                <a:ext uri="{91240B29-F687-4f45-9708-019B960494DF}"/>
                <a:ext uri="{AF507438-7753-43e0-B8FC-AC1667EBCBE1}"/>
              </a:extLst>
            </p:spPr>
            <p:txBody>
              <a:bodyPr/>
              <a:lstStyle/>
              <a:p>
                <a:pPr algn="ctr" eaLnBrk="1" hangingPunct="1">
                  <a:defRPr/>
                </a:pPr>
                <a:endParaRPr lang="en-US">
                  <a:ea typeface="ヒラギノ角ゴ ProN W3" charset="0"/>
                </a:endParaRPr>
              </a:p>
            </p:txBody>
          </p:sp>
          <p:sp>
            <p:nvSpPr>
              <p:cNvPr id="8271" name="Oval 65"/>
              <p:cNvSpPr>
                <a:spLocks noChangeArrowheads="1"/>
              </p:cNvSpPr>
              <p:nvPr/>
            </p:nvSpPr>
            <p:spPr bwMode="auto">
              <a:xfrm>
                <a:off x="5186494" y="2081808"/>
                <a:ext cx="216024" cy="21602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1pPr>
                <a:lvl2pPr marL="742950" indent="-28575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2pPr>
                <a:lvl3pPr marL="11430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3pPr>
                <a:lvl4pPr marL="16002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4pPr>
                <a:lvl5pPr marL="20574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67" name="Oval 66"/>
              <p:cNvSpPr/>
              <p:nvPr/>
            </p:nvSpPr>
            <p:spPr bwMode="auto">
              <a:xfrm>
                <a:off x="4071959" y="2296690"/>
                <a:ext cx="215487" cy="218704"/>
              </a:xfrm>
              <a:prstGeom prst="ellipse">
                <a:avLst/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  <a:effectLst/>
              <a:extLst>
                <a:ext uri="{91240B29-F687-4f45-9708-019B960494DF}"/>
                <a:ext uri="{AF507438-7753-43e0-B8FC-AC1667EBCBE1}"/>
              </a:extLst>
            </p:spPr>
            <p:txBody>
              <a:bodyPr/>
              <a:lstStyle/>
              <a:p>
                <a:pPr algn="ctr" eaLnBrk="1" hangingPunct="1">
                  <a:defRPr/>
                </a:pPr>
                <a:endParaRPr lang="en-US">
                  <a:ea typeface="ヒラギノ角ゴ ProN W3" charset="0"/>
                </a:endParaRPr>
              </a:p>
            </p:txBody>
          </p:sp>
          <p:sp>
            <p:nvSpPr>
              <p:cNvPr id="8273" name="Oval 67"/>
              <p:cNvSpPr>
                <a:spLocks noChangeArrowheads="1"/>
              </p:cNvSpPr>
              <p:nvPr/>
            </p:nvSpPr>
            <p:spPr bwMode="auto">
              <a:xfrm>
                <a:off x="4323450" y="2297832"/>
                <a:ext cx="216024" cy="21602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1pPr>
                <a:lvl2pPr marL="742950" indent="-28575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2pPr>
                <a:lvl3pPr marL="11430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3pPr>
                <a:lvl4pPr marL="16002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4pPr>
                <a:lvl5pPr marL="20574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8274" name="Oval 68"/>
              <p:cNvSpPr>
                <a:spLocks noChangeArrowheads="1"/>
              </p:cNvSpPr>
              <p:nvPr/>
            </p:nvSpPr>
            <p:spPr bwMode="auto">
              <a:xfrm>
                <a:off x="4826898" y="2297832"/>
                <a:ext cx="216024" cy="21602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1pPr>
                <a:lvl2pPr marL="742950" indent="-28575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2pPr>
                <a:lvl3pPr marL="11430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3pPr>
                <a:lvl4pPr marL="16002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4pPr>
                <a:lvl5pPr marL="20574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70" name="Oval 69"/>
              <p:cNvSpPr/>
              <p:nvPr/>
            </p:nvSpPr>
            <p:spPr bwMode="auto">
              <a:xfrm>
                <a:off x="5078641" y="2296690"/>
                <a:ext cx="215489" cy="218704"/>
              </a:xfrm>
              <a:prstGeom prst="ellipse">
                <a:avLst/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  <a:effectLst/>
              <a:extLst>
                <a:ext uri="{91240B29-F687-4f45-9708-019B960494DF}"/>
                <a:ext uri="{AF507438-7753-43e0-B8FC-AC1667EBCBE1}"/>
              </a:extLst>
            </p:spPr>
            <p:txBody>
              <a:bodyPr/>
              <a:lstStyle/>
              <a:p>
                <a:pPr algn="ctr" eaLnBrk="1" hangingPunct="1">
                  <a:defRPr/>
                </a:pPr>
                <a:endParaRPr lang="en-US">
                  <a:ea typeface="ヒラギノ角ゴ ProN W3" charset="0"/>
                </a:endParaRPr>
              </a:p>
            </p:txBody>
          </p:sp>
          <p:sp>
            <p:nvSpPr>
              <p:cNvPr id="8276" name="Oval 70"/>
              <p:cNvSpPr>
                <a:spLocks noChangeArrowheads="1"/>
              </p:cNvSpPr>
              <p:nvPr/>
            </p:nvSpPr>
            <p:spPr bwMode="auto">
              <a:xfrm>
                <a:off x="5330348" y="2297832"/>
                <a:ext cx="216024" cy="21602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1pPr>
                <a:lvl2pPr marL="742950" indent="-28575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2pPr>
                <a:lvl3pPr marL="11430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3pPr>
                <a:lvl4pPr marL="16002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4pPr>
                <a:lvl5pPr marL="20574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72" name="Oval 71"/>
              <p:cNvSpPr/>
              <p:nvPr/>
            </p:nvSpPr>
            <p:spPr bwMode="auto">
              <a:xfrm>
                <a:off x="3814660" y="2296690"/>
                <a:ext cx="215487" cy="218704"/>
              </a:xfrm>
              <a:prstGeom prst="ellipse">
                <a:avLst/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  <a:effectLst/>
              <a:extLst>
                <a:ext uri="{91240B29-F687-4f45-9708-019B960494DF}"/>
                <a:ext uri="{AF507438-7753-43e0-B8FC-AC1667EBCBE1}"/>
              </a:extLst>
            </p:spPr>
            <p:txBody>
              <a:bodyPr/>
              <a:lstStyle/>
              <a:p>
                <a:pPr algn="ctr" eaLnBrk="1" hangingPunct="1">
                  <a:defRPr/>
                </a:pPr>
                <a:endParaRPr lang="en-US">
                  <a:ea typeface="ヒラギノ角ゴ ProN W3" charset="0"/>
                </a:endParaRPr>
              </a:p>
            </p:txBody>
          </p:sp>
          <p:sp>
            <p:nvSpPr>
              <p:cNvPr id="8278" name="Oval 72"/>
              <p:cNvSpPr>
                <a:spLocks noChangeArrowheads="1"/>
              </p:cNvSpPr>
              <p:nvPr/>
            </p:nvSpPr>
            <p:spPr bwMode="auto">
              <a:xfrm>
                <a:off x="4224126" y="2513856"/>
                <a:ext cx="216024" cy="21602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1pPr>
                <a:lvl2pPr marL="742950" indent="-28575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2pPr>
                <a:lvl3pPr marL="11430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3pPr>
                <a:lvl4pPr marL="16002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4pPr>
                <a:lvl5pPr marL="20574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8279" name="Oval 73"/>
              <p:cNvSpPr>
                <a:spLocks noChangeArrowheads="1"/>
              </p:cNvSpPr>
              <p:nvPr/>
            </p:nvSpPr>
            <p:spPr bwMode="auto">
              <a:xfrm>
                <a:off x="4475850" y="2513856"/>
                <a:ext cx="216024" cy="21602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1pPr>
                <a:lvl2pPr marL="742950" indent="-28575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2pPr>
                <a:lvl3pPr marL="11430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3pPr>
                <a:lvl4pPr marL="16002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4pPr>
                <a:lvl5pPr marL="20574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8280" name="Oval 74"/>
              <p:cNvSpPr>
                <a:spLocks noChangeArrowheads="1"/>
              </p:cNvSpPr>
              <p:nvPr/>
            </p:nvSpPr>
            <p:spPr bwMode="auto">
              <a:xfrm>
                <a:off x="4727574" y="2513856"/>
                <a:ext cx="216024" cy="21602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1pPr>
                <a:lvl2pPr marL="742950" indent="-28575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2pPr>
                <a:lvl3pPr marL="11430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3pPr>
                <a:lvl4pPr marL="16002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4pPr>
                <a:lvl5pPr marL="20574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8281" name="Oval 75"/>
              <p:cNvSpPr>
                <a:spLocks noChangeArrowheads="1"/>
              </p:cNvSpPr>
              <p:nvPr/>
            </p:nvSpPr>
            <p:spPr bwMode="auto">
              <a:xfrm>
                <a:off x="4979298" y="2513856"/>
                <a:ext cx="216024" cy="21602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1pPr>
                <a:lvl2pPr marL="742950" indent="-28575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2pPr>
                <a:lvl3pPr marL="11430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3pPr>
                <a:lvl4pPr marL="16002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4pPr>
                <a:lvl5pPr marL="20574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8282" name="Oval 76"/>
              <p:cNvSpPr>
                <a:spLocks noChangeArrowheads="1"/>
              </p:cNvSpPr>
              <p:nvPr/>
            </p:nvSpPr>
            <p:spPr bwMode="auto">
              <a:xfrm>
                <a:off x="5231022" y="2513856"/>
                <a:ext cx="216024" cy="21602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1pPr>
                <a:lvl2pPr marL="742950" indent="-28575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2pPr>
                <a:lvl3pPr marL="11430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3pPr>
                <a:lvl4pPr marL="16002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4pPr>
                <a:lvl5pPr marL="20574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8283" name="Oval 77"/>
              <p:cNvSpPr>
                <a:spLocks noChangeArrowheads="1"/>
              </p:cNvSpPr>
              <p:nvPr/>
            </p:nvSpPr>
            <p:spPr bwMode="auto">
              <a:xfrm>
                <a:off x="5482748" y="2513856"/>
                <a:ext cx="216024" cy="21602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1pPr>
                <a:lvl2pPr marL="742950" indent="-28575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2pPr>
                <a:lvl3pPr marL="11430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3pPr>
                <a:lvl4pPr marL="16002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4pPr>
                <a:lvl5pPr marL="20574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8284" name="Oval 78"/>
              <p:cNvSpPr>
                <a:spLocks noChangeArrowheads="1"/>
              </p:cNvSpPr>
              <p:nvPr/>
            </p:nvSpPr>
            <p:spPr bwMode="auto">
              <a:xfrm>
                <a:off x="3715419" y="2513856"/>
                <a:ext cx="216024" cy="21602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1pPr>
                <a:lvl2pPr marL="742950" indent="-28575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2pPr>
                <a:lvl3pPr marL="11430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3pPr>
                <a:lvl4pPr marL="16002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4pPr>
                <a:lvl5pPr marL="20574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8285" name="Oval 79"/>
              <p:cNvSpPr>
                <a:spLocks noChangeArrowheads="1"/>
              </p:cNvSpPr>
              <p:nvPr/>
            </p:nvSpPr>
            <p:spPr bwMode="auto">
              <a:xfrm>
                <a:off x="3967145" y="2513856"/>
                <a:ext cx="216024" cy="21602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1pPr>
                <a:lvl2pPr marL="742950" indent="-28575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2pPr>
                <a:lvl3pPr marL="11430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3pPr>
                <a:lvl4pPr marL="16002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4pPr>
                <a:lvl5pPr marL="20574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81" name="Oval 80"/>
              <p:cNvSpPr/>
              <p:nvPr/>
            </p:nvSpPr>
            <p:spPr bwMode="auto">
              <a:xfrm>
                <a:off x="4592990" y="2730883"/>
                <a:ext cx="215487" cy="215487"/>
              </a:xfrm>
              <a:prstGeom prst="ellipse">
                <a:avLst/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  <a:effectLst/>
              <a:extLst>
                <a:ext uri="{91240B29-F687-4f45-9708-019B960494DF}"/>
                <a:ext uri="{AF507438-7753-43e0-B8FC-AC1667EBCBE1}"/>
              </a:extLst>
            </p:spPr>
            <p:txBody>
              <a:bodyPr/>
              <a:lstStyle/>
              <a:p>
                <a:pPr algn="ctr" eaLnBrk="1" hangingPunct="1">
                  <a:defRPr/>
                </a:pPr>
                <a:endParaRPr lang="en-US">
                  <a:ea typeface="ヒラギノ角ゴ ProN W3" charset="0"/>
                </a:endParaRPr>
              </a:p>
            </p:txBody>
          </p:sp>
          <p:sp>
            <p:nvSpPr>
              <p:cNvPr id="82" name="Oval 81"/>
              <p:cNvSpPr/>
              <p:nvPr/>
            </p:nvSpPr>
            <p:spPr bwMode="auto">
              <a:xfrm>
                <a:off x="4843857" y="2730883"/>
                <a:ext cx="215487" cy="215487"/>
              </a:xfrm>
              <a:prstGeom prst="ellipse">
                <a:avLst/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  <a:effectLst/>
              <a:extLst>
                <a:ext uri="{91240B29-F687-4f45-9708-019B960494DF}"/>
                <a:ext uri="{AF507438-7753-43e0-B8FC-AC1667EBCBE1}"/>
              </a:extLst>
            </p:spPr>
            <p:txBody>
              <a:bodyPr/>
              <a:lstStyle/>
              <a:p>
                <a:pPr algn="ctr" eaLnBrk="1" hangingPunct="1">
                  <a:defRPr/>
                </a:pPr>
                <a:endParaRPr lang="en-US">
                  <a:ea typeface="ヒラギノ角ゴ ProN W3" charset="0"/>
                </a:endParaRPr>
              </a:p>
            </p:txBody>
          </p:sp>
          <p:sp>
            <p:nvSpPr>
              <p:cNvPr id="83" name="Oval 82"/>
              <p:cNvSpPr/>
              <p:nvPr/>
            </p:nvSpPr>
            <p:spPr bwMode="auto">
              <a:xfrm>
                <a:off x="5097939" y="2730883"/>
                <a:ext cx="215489" cy="215487"/>
              </a:xfrm>
              <a:prstGeom prst="ellipse">
                <a:avLst/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  <a:effectLst/>
              <a:extLst>
                <a:ext uri="{91240B29-F687-4f45-9708-019B960494DF}"/>
                <a:ext uri="{AF507438-7753-43e0-B8FC-AC1667EBCBE1}"/>
              </a:extLst>
            </p:spPr>
            <p:txBody>
              <a:bodyPr/>
              <a:lstStyle/>
              <a:p>
                <a:pPr algn="ctr" eaLnBrk="1" hangingPunct="1">
                  <a:defRPr/>
                </a:pPr>
                <a:endParaRPr lang="en-US">
                  <a:ea typeface="ヒラギノ角ゴ ProN W3" charset="0"/>
                </a:endParaRPr>
              </a:p>
            </p:txBody>
          </p:sp>
          <p:sp>
            <p:nvSpPr>
              <p:cNvPr id="84" name="Oval 83"/>
              <p:cNvSpPr/>
              <p:nvPr/>
            </p:nvSpPr>
            <p:spPr bwMode="auto">
              <a:xfrm>
                <a:off x="5348805" y="2730883"/>
                <a:ext cx="215489" cy="215487"/>
              </a:xfrm>
              <a:prstGeom prst="ellipse">
                <a:avLst/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  <a:effectLst/>
              <a:extLst>
                <a:ext uri="{91240B29-F687-4f45-9708-019B960494DF}"/>
                <a:ext uri="{AF507438-7753-43e0-B8FC-AC1667EBCBE1}"/>
              </a:extLst>
            </p:spPr>
            <p:txBody>
              <a:bodyPr/>
              <a:lstStyle/>
              <a:p>
                <a:pPr algn="ctr" eaLnBrk="1" hangingPunct="1">
                  <a:defRPr/>
                </a:pPr>
                <a:endParaRPr lang="en-US">
                  <a:ea typeface="ヒラギノ角ゴ ProN W3" charset="0"/>
                </a:endParaRPr>
              </a:p>
            </p:txBody>
          </p:sp>
          <p:sp>
            <p:nvSpPr>
              <p:cNvPr id="8290" name="Oval 84"/>
              <p:cNvSpPr>
                <a:spLocks noChangeArrowheads="1"/>
              </p:cNvSpPr>
              <p:nvPr/>
            </p:nvSpPr>
            <p:spPr bwMode="auto">
              <a:xfrm>
                <a:off x="4083673" y="2729880"/>
                <a:ext cx="216024" cy="21602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1pPr>
                <a:lvl2pPr marL="742950" indent="-28575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2pPr>
                <a:lvl3pPr marL="11430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3pPr>
                <a:lvl4pPr marL="16002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4pPr>
                <a:lvl5pPr marL="20574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8291" name="Oval 85"/>
              <p:cNvSpPr>
                <a:spLocks noChangeArrowheads="1"/>
              </p:cNvSpPr>
              <p:nvPr/>
            </p:nvSpPr>
            <p:spPr bwMode="auto">
              <a:xfrm>
                <a:off x="4335399" y="2729880"/>
                <a:ext cx="216024" cy="21602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1pPr>
                <a:lvl2pPr marL="742950" indent="-28575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2pPr>
                <a:lvl3pPr marL="11430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3pPr>
                <a:lvl4pPr marL="16002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4pPr>
                <a:lvl5pPr marL="20574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8292" name="Oval 86"/>
              <p:cNvSpPr>
                <a:spLocks noChangeArrowheads="1"/>
              </p:cNvSpPr>
              <p:nvPr/>
            </p:nvSpPr>
            <p:spPr bwMode="auto">
              <a:xfrm>
                <a:off x="4198419" y="2945437"/>
                <a:ext cx="216024" cy="21602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1pPr>
                <a:lvl2pPr marL="742950" indent="-28575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2pPr>
                <a:lvl3pPr marL="11430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3pPr>
                <a:lvl4pPr marL="16002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4pPr>
                <a:lvl5pPr marL="20574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8293" name="Oval 87"/>
              <p:cNvSpPr>
                <a:spLocks noChangeArrowheads="1"/>
              </p:cNvSpPr>
              <p:nvPr/>
            </p:nvSpPr>
            <p:spPr bwMode="auto">
              <a:xfrm>
                <a:off x="4953591" y="2945437"/>
                <a:ext cx="216024" cy="21602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1pPr>
                <a:lvl2pPr marL="742950" indent="-28575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2pPr>
                <a:lvl3pPr marL="11430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3pPr>
                <a:lvl4pPr marL="16002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4pPr>
                <a:lvl5pPr marL="20574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8294" name="Oval 88"/>
              <p:cNvSpPr>
                <a:spLocks noChangeArrowheads="1"/>
              </p:cNvSpPr>
              <p:nvPr/>
            </p:nvSpPr>
            <p:spPr bwMode="auto">
              <a:xfrm>
                <a:off x="3941438" y="2945437"/>
                <a:ext cx="216024" cy="21602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1pPr>
                <a:lvl2pPr marL="742950" indent="-28575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2pPr>
                <a:lvl3pPr marL="11430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3pPr>
                <a:lvl4pPr marL="16002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4pPr>
                <a:lvl5pPr marL="20574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8295" name="Oval 89"/>
              <p:cNvSpPr>
                <a:spLocks noChangeArrowheads="1"/>
              </p:cNvSpPr>
              <p:nvPr/>
            </p:nvSpPr>
            <p:spPr bwMode="auto">
              <a:xfrm>
                <a:off x="4580236" y="3143400"/>
                <a:ext cx="216024" cy="21602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1pPr>
                <a:lvl2pPr marL="742950" indent="-28575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2pPr>
                <a:lvl3pPr marL="11430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3pPr>
                <a:lvl4pPr marL="16002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4pPr>
                <a:lvl5pPr marL="20574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8296" name="Oval 90"/>
              <p:cNvSpPr>
                <a:spLocks noChangeArrowheads="1"/>
              </p:cNvSpPr>
              <p:nvPr/>
            </p:nvSpPr>
            <p:spPr bwMode="auto">
              <a:xfrm>
                <a:off x="4831960" y="3143400"/>
                <a:ext cx="216024" cy="21602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1pPr>
                <a:lvl2pPr marL="742950" indent="-28575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2pPr>
                <a:lvl3pPr marL="11430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3pPr>
                <a:lvl4pPr marL="16002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4pPr>
                <a:lvl5pPr marL="20574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8297" name="Oval 91"/>
              <p:cNvSpPr>
                <a:spLocks noChangeArrowheads="1"/>
              </p:cNvSpPr>
              <p:nvPr/>
            </p:nvSpPr>
            <p:spPr bwMode="auto">
              <a:xfrm>
                <a:off x="5083684" y="3143400"/>
                <a:ext cx="216024" cy="21602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1pPr>
                <a:lvl2pPr marL="742950" indent="-28575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2pPr>
                <a:lvl3pPr marL="11430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3pPr>
                <a:lvl4pPr marL="16002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4pPr>
                <a:lvl5pPr marL="20574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93" name="Oval 92"/>
              <p:cNvSpPr/>
              <p:nvPr/>
            </p:nvSpPr>
            <p:spPr bwMode="auto">
              <a:xfrm>
                <a:off x="4071959" y="3142562"/>
                <a:ext cx="215487" cy="215487"/>
              </a:xfrm>
              <a:prstGeom prst="ellipse">
                <a:avLst/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  <a:effectLst/>
              <a:extLst>
                <a:ext uri="{91240B29-F687-4f45-9708-019B960494DF}"/>
                <a:ext uri="{AF507438-7753-43e0-B8FC-AC1667EBCBE1}"/>
              </a:extLst>
            </p:spPr>
            <p:txBody>
              <a:bodyPr/>
              <a:lstStyle/>
              <a:p>
                <a:pPr algn="ctr" eaLnBrk="1" hangingPunct="1">
                  <a:defRPr/>
                </a:pPr>
                <a:endParaRPr lang="en-US">
                  <a:ea typeface="ヒラギノ角ゴ ProN W3" charset="0"/>
                </a:endParaRPr>
              </a:p>
            </p:txBody>
          </p:sp>
          <p:sp>
            <p:nvSpPr>
              <p:cNvPr id="94" name="Oval 93"/>
              <p:cNvSpPr/>
              <p:nvPr/>
            </p:nvSpPr>
            <p:spPr bwMode="auto">
              <a:xfrm>
                <a:off x="4322826" y="3142562"/>
                <a:ext cx="218704" cy="215487"/>
              </a:xfrm>
              <a:prstGeom prst="ellipse">
                <a:avLst/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  <a:effectLst/>
              <a:extLst>
                <a:ext uri="{91240B29-F687-4f45-9708-019B960494DF}"/>
                <a:ext uri="{AF507438-7753-43e0-B8FC-AC1667EBCBE1}"/>
              </a:extLst>
            </p:spPr>
            <p:txBody>
              <a:bodyPr/>
              <a:lstStyle/>
              <a:p>
                <a:pPr algn="ctr" eaLnBrk="1" hangingPunct="1">
                  <a:defRPr/>
                </a:pPr>
                <a:endParaRPr lang="en-US">
                  <a:ea typeface="ヒラギノ角ゴ ProN W3" charset="0"/>
                </a:endParaRPr>
              </a:p>
            </p:txBody>
          </p:sp>
          <p:sp>
            <p:nvSpPr>
              <p:cNvPr id="8300" name="Oval 94"/>
              <p:cNvSpPr>
                <a:spLocks noChangeArrowheads="1"/>
              </p:cNvSpPr>
              <p:nvPr/>
            </p:nvSpPr>
            <p:spPr bwMode="auto">
              <a:xfrm>
                <a:off x="4943201" y="3377485"/>
                <a:ext cx="216024" cy="21602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1pPr>
                <a:lvl2pPr marL="742950" indent="-28575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2pPr>
                <a:lvl3pPr marL="11430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3pPr>
                <a:lvl4pPr marL="16002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4pPr>
                <a:lvl5pPr marL="20574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8301" name="Oval 95"/>
              <p:cNvSpPr>
                <a:spLocks noChangeArrowheads="1"/>
              </p:cNvSpPr>
              <p:nvPr/>
            </p:nvSpPr>
            <p:spPr bwMode="auto">
              <a:xfrm>
                <a:off x="4182770" y="3377485"/>
                <a:ext cx="216024" cy="21602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1pPr>
                <a:lvl2pPr marL="742950" indent="-28575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2pPr>
                <a:lvl3pPr marL="11430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3pPr>
                <a:lvl4pPr marL="16002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4pPr>
                <a:lvl5pPr marL="20574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8302" name="Oval 96"/>
              <p:cNvSpPr>
                <a:spLocks noChangeArrowheads="1"/>
              </p:cNvSpPr>
              <p:nvPr/>
            </p:nvSpPr>
            <p:spPr bwMode="auto">
              <a:xfrm>
                <a:off x="4434496" y="3377485"/>
                <a:ext cx="216024" cy="21602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1pPr>
                <a:lvl2pPr marL="742950" indent="-28575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2pPr>
                <a:lvl3pPr marL="11430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3pPr>
                <a:lvl4pPr marL="16002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4pPr>
                <a:lvl5pPr marL="20574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8303" name="Oval 97"/>
              <p:cNvSpPr>
                <a:spLocks noChangeArrowheads="1"/>
              </p:cNvSpPr>
              <p:nvPr/>
            </p:nvSpPr>
            <p:spPr bwMode="auto">
              <a:xfrm>
                <a:off x="4583318" y="1853703"/>
                <a:ext cx="216024" cy="21602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1pPr>
                <a:lvl2pPr marL="742950" indent="-28575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2pPr>
                <a:lvl3pPr marL="11430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3pPr>
                <a:lvl4pPr marL="16002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4pPr>
                <a:lvl5pPr marL="20574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8304" name="Oval 98"/>
              <p:cNvSpPr>
                <a:spLocks noChangeArrowheads="1"/>
              </p:cNvSpPr>
              <p:nvPr/>
            </p:nvSpPr>
            <p:spPr bwMode="auto">
              <a:xfrm>
                <a:off x="4835044" y="1853703"/>
                <a:ext cx="216024" cy="21602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1pPr>
                <a:lvl2pPr marL="742950" indent="-28575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2pPr>
                <a:lvl3pPr marL="11430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3pPr>
                <a:lvl4pPr marL="16002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4pPr>
                <a:lvl5pPr marL="20574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</p:grpSp>
        <p:grpSp>
          <p:nvGrpSpPr>
            <p:cNvPr id="8259" name="Group 53"/>
            <p:cNvGrpSpPr>
              <a:grpSpLocks/>
            </p:cNvGrpSpPr>
            <p:nvPr/>
          </p:nvGrpSpPr>
          <p:grpSpPr bwMode="auto">
            <a:xfrm>
              <a:off x="3515549" y="1544091"/>
              <a:ext cx="2334990" cy="2334990"/>
              <a:chOff x="3515549" y="1544091"/>
              <a:chExt cx="2334990" cy="2334990"/>
            </a:xfrm>
          </p:grpSpPr>
          <p:sp>
            <p:nvSpPr>
              <p:cNvPr id="55" name="Oval 54"/>
              <p:cNvSpPr/>
              <p:nvPr/>
            </p:nvSpPr>
            <p:spPr bwMode="auto">
              <a:xfrm>
                <a:off x="3515549" y="1544091"/>
                <a:ext cx="2334990" cy="2334990"/>
              </a:xfrm>
              <a:prstGeom prst="ellipse">
                <a:avLst/>
              </a:prstGeom>
              <a:noFill/>
              <a:ln w="19050">
                <a:solidFill>
                  <a:schemeClr val="tx1">
                    <a:lumMod val="50000"/>
                  </a:schemeClr>
                </a:solidFill>
                <a:prstDash val="sysDot"/>
              </a:ln>
              <a:effectLst/>
              <a:extLst>
                <a:ext uri="{91240B29-F687-4f45-9708-019B960494DF}"/>
                <a:ext uri="{AF507438-7753-43e0-B8FC-AC1667EBCBE1}"/>
              </a:extLst>
            </p:spPr>
            <p:txBody>
              <a:bodyPr/>
              <a:lstStyle/>
              <a:p>
                <a:pPr algn="ctr" eaLnBrk="1" hangingPunct="1">
                  <a:defRPr/>
                </a:pPr>
                <a:endParaRPr lang="en-US">
                  <a:ea typeface="ヒラギノ角ゴ ProN W3" charset="0"/>
                </a:endParaRPr>
              </a:p>
            </p:txBody>
          </p:sp>
          <p:sp>
            <p:nvSpPr>
              <p:cNvPr id="56" name="Chevron 55"/>
              <p:cNvSpPr/>
              <p:nvPr/>
            </p:nvSpPr>
            <p:spPr bwMode="auto">
              <a:xfrm rot="19260000">
                <a:off x="5352023" y="3602484"/>
                <a:ext cx="70757" cy="70757"/>
              </a:xfrm>
              <a:prstGeom prst="chevron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  <a:effectLst/>
              <a:extLst>
                <a:ext uri="{91240B29-F687-4f45-9708-019B960494DF}"/>
                <a:ext uri="{AF507438-7753-43e0-B8FC-AC1667EBCBE1}"/>
              </a:extLst>
            </p:spPr>
            <p:txBody>
              <a:bodyPr/>
              <a:lstStyle/>
              <a:p>
                <a:pPr algn="ctr" eaLnBrk="1" hangingPunct="1">
                  <a:defRPr/>
                </a:pPr>
                <a:endParaRPr lang="en-US">
                  <a:ea typeface="ヒラギノ角ゴ ProN W3" charset="0"/>
                </a:endParaRPr>
              </a:p>
            </p:txBody>
          </p:sp>
          <p:sp>
            <p:nvSpPr>
              <p:cNvPr id="57" name="Chevron 56"/>
              <p:cNvSpPr/>
              <p:nvPr/>
            </p:nvSpPr>
            <p:spPr bwMode="auto">
              <a:xfrm rot="13020000">
                <a:off x="5368103" y="1756363"/>
                <a:ext cx="70757" cy="73975"/>
              </a:xfrm>
              <a:prstGeom prst="chevron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  <a:effectLst/>
              <a:extLst>
                <a:ext uri="{91240B29-F687-4f45-9708-019B960494DF}"/>
                <a:ext uri="{AF507438-7753-43e0-B8FC-AC1667EBCBE1}"/>
              </a:extLst>
            </p:spPr>
            <p:txBody>
              <a:bodyPr/>
              <a:lstStyle/>
              <a:p>
                <a:pPr algn="ctr" eaLnBrk="1" hangingPunct="1">
                  <a:defRPr/>
                </a:pPr>
                <a:endParaRPr lang="en-US">
                  <a:ea typeface="ヒラギノ角ゴ ProN W3" charset="0"/>
                </a:endParaRPr>
              </a:p>
            </p:txBody>
          </p:sp>
          <p:sp>
            <p:nvSpPr>
              <p:cNvPr id="58" name="Chevron 57"/>
              <p:cNvSpPr/>
              <p:nvPr/>
            </p:nvSpPr>
            <p:spPr bwMode="auto">
              <a:xfrm rot="19320000" flipH="1" flipV="1">
                <a:off x="3895065" y="1782093"/>
                <a:ext cx="70757" cy="70757"/>
              </a:xfrm>
              <a:prstGeom prst="chevron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  <a:effectLst/>
              <a:extLst>
                <a:ext uri="{91240B29-F687-4f45-9708-019B960494DF}"/>
                <a:ext uri="{AF507438-7753-43e0-B8FC-AC1667EBCBE1}"/>
              </a:extLst>
            </p:spPr>
            <p:txBody>
              <a:bodyPr/>
              <a:lstStyle/>
              <a:p>
                <a:pPr algn="ctr" eaLnBrk="1" hangingPunct="1">
                  <a:defRPr/>
                </a:pPr>
                <a:endParaRPr lang="en-US">
                  <a:ea typeface="ヒラギノ角ゴ ProN W3" charset="0"/>
                </a:endParaRPr>
              </a:p>
            </p:txBody>
          </p:sp>
          <p:sp>
            <p:nvSpPr>
              <p:cNvPr id="59" name="Chevron 58"/>
              <p:cNvSpPr/>
              <p:nvPr/>
            </p:nvSpPr>
            <p:spPr bwMode="auto">
              <a:xfrm rot="3000000">
                <a:off x="3793754" y="3475443"/>
                <a:ext cx="73975" cy="70757"/>
              </a:xfrm>
              <a:prstGeom prst="chevron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  <a:effectLst/>
              <a:extLst>
                <a:ext uri="{91240B29-F687-4f45-9708-019B960494DF}"/>
                <a:ext uri="{AF507438-7753-43e0-B8FC-AC1667EBCBE1}"/>
              </a:extLst>
            </p:spPr>
            <p:txBody>
              <a:bodyPr/>
              <a:lstStyle/>
              <a:p>
                <a:pPr algn="ctr" eaLnBrk="1" hangingPunct="1">
                  <a:defRPr/>
                </a:pPr>
                <a:endParaRPr lang="en-US">
                  <a:ea typeface="ヒラギノ角ゴ ProN W3" charset="0"/>
                </a:endParaRPr>
              </a:p>
            </p:txBody>
          </p:sp>
        </p:grpSp>
      </p:grpSp>
      <p:pic>
        <p:nvPicPr>
          <p:cNvPr id="8196" name="Picture 10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0450" y="1722438"/>
            <a:ext cx="1031875" cy="1144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17" name="Group 116"/>
          <p:cNvGrpSpPr>
            <a:grpSpLocks/>
          </p:cNvGrpSpPr>
          <p:nvPr/>
        </p:nvGrpSpPr>
        <p:grpSpPr bwMode="auto">
          <a:xfrm>
            <a:off x="184150" y="3848100"/>
            <a:ext cx="9528175" cy="3671888"/>
            <a:chOff x="183456" y="3810000"/>
            <a:chExt cx="9529110" cy="3672408"/>
          </a:xfrm>
        </p:grpSpPr>
        <p:pic>
          <p:nvPicPr>
            <p:cNvPr id="8247" name="Picture 10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3456" y="4896544"/>
              <a:ext cx="3199798" cy="2585864"/>
            </a:xfrm>
            <a:prstGeom prst="rect">
              <a:avLst/>
            </a:prstGeom>
            <a:noFill/>
            <a:ln w="57150">
              <a:solidFill>
                <a:srgbClr val="C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248" name="Picture 10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04268" y="4896544"/>
              <a:ext cx="3329172" cy="1655961"/>
            </a:xfrm>
            <a:prstGeom prst="rect">
              <a:avLst/>
            </a:prstGeom>
            <a:noFill/>
            <a:ln w="57150">
              <a:solidFill>
                <a:srgbClr val="C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249" name="Picture 105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87912" y="4896544"/>
              <a:ext cx="3339156" cy="1660927"/>
            </a:xfrm>
            <a:prstGeom prst="rect">
              <a:avLst/>
            </a:prstGeom>
            <a:noFill/>
            <a:ln w="57150">
              <a:solidFill>
                <a:srgbClr val="C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250" name="Picture 3" descr="Galaxy-6.jp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3624" b="34270"/>
            <a:stretch>
              <a:fillRect/>
            </a:stretch>
          </p:blipFill>
          <p:spPr bwMode="auto">
            <a:xfrm>
              <a:off x="6996608" y="4896544"/>
              <a:ext cx="2715958" cy="1655961"/>
            </a:xfrm>
            <a:prstGeom prst="rect">
              <a:avLst/>
            </a:prstGeom>
            <a:noFill/>
            <a:ln w="57150">
              <a:solidFill>
                <a:srgbClr val="C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8251" name="Group 114"/>
            <p:cNvGrpSpPr>
              <a:grpSpLocks/>
            </p:cNvGrpSpPr>
            <p:nvPr/>
          </p:nvGrpSpPr>
          <p:grpSpPr bwMode="auto">
            <a:xfrm>
              <a:off x="1047552" y="3810000"/>
              <a:ext cx="6431652" cy="2336642"/>
              <a:chOff x="1047552" y="3767539"/>
              <a:chExt cx="6431652" cy="2336642"/>
            </a:xfrm>
          </p:grpSpPr>
          <p:sp>
            <p:nvSpPr>
              <p:cNvPr id="109" name="Rectangle 108"/>
              <p:cNvSpPr/>
              <p:nvPr/>
            </p:nvSpPr>
            <p:spPr>
              <a:xfrm>
                <a:off x="1047141" y="3767539"/>
                <a:ext cx="1030389" cy="23371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eaLnBrk="1" hangingPunct="1">
                  <a:defRPr/>
                </a:pPr>
                <a:r>
                  <a:rPr lang="en-US" sz="13200" dirty="0">
                    <a:solidFill>
                      <a:schemeClr val="tx1"/>
                    </a:solidFill>
                    <a:latin typeface="+mj-lt"/>
                  </a:rPr>
                  <a:t>⇀</a:t>
                </a:r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3833477" y="3767539"/>
                <a:ext cx="1030388" cy="23371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eaLnBrk="1" hangingPunct="1">
                  <a:defRPr/>
                </a:pPr>
                <a:r>
                  <a:rPr lang="en-US" sz="13200" dirty="0">
                    <a:solidFill>
                      <a:schemeClr val="tx1"/>
                    </a:solidFill>
                    <a:latin typeface="+mj-lt"/>
                  </a:rPr>
                  <a:t>⇀</a:t>
                </a:r>
              </a:p>
            </p:txBody>
          </p:sp>
          <p:sp>
            <p:nvSpPr>
              <p:cNvPr id="111" name="Rectangle 110"/>
              <p:cNvSpPr/>
              <p:nvPr/>
            </p:nvSpPr>
            <p:spPr>
              <a:xfrm>
                <a:off x="6448346" y="3767539"/>
                <a:ext cx="1030389" cy="23371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eaLnBrk="1" hangingPunct="1">
                  <a:defRPr/>
                </a:pPr>
                <a:r>
                  <a:rPr lang="en-US" sz="13200" dirty="0">
                    <a:solidFill>
                      <a:schemeClr val="tx1"/>
                    </a:solidFill>
                    <a:latin typeface="+mj-lt"/>
                  </a:rPr>
                  <a:t>⇀</a:t>
                </a:r>
              </a:p>
            </p:txBody>
          </p:sp>
          <p:sp>
            <p:nvSpPr>
              <p:cNvPr id="8255" name="TextBox 111"/>
              <p:cNvSpPr txBox="1">
                <a:spLocks noChangeArrowheads="1"/>
              </p:cNvSpPr>
              <p:nvPr/>
            </p:nvSpPr>
            <p:spPr bwMode="auto">
              <a:xfrm>
                <a:off x="1155910" y="4166110"/>
                <a:ext cx="474810" cy="76944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1pPr>
                <a:lvl2pPr marL="742950" indent="-28575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2pPr>
                <a:lvl3pPr marL="11430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3pPr>
                <a:lvl4pPr marL="16002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4pPr>
                <a:lvl5pPr marL="20574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9pPr>
              </a:lstStyle>
              <a:p>
                <a:pPr eaLnBrk="1" hangingPunct="1"/>
                <a:r>
                  <a:rPr lang="en-US" altLang="en-US" sz="4400"/>
                  <a:t>1</a:t>
                </a:r>
              </a:p>
            </p:txBody>
          </p:sp>
          <p:sp>
            <p:nvSpPr>
              <p:cNvPr id="8256" name="TextBox 112"/>
              <p:cNvSpPr txBox="1">
                <a:spLocks noChangeArrowheads="1"/>
              </p:cNvSpPr>
              <p:nvPr/>
            </p:nvSpPr>
            <p:spPr bwMode="auto">
              <a:xfrm>
                <a:off x="3930886" y="4141399"/>
                <a:ext cx="474810" cy="76944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1pPr>
                <a:lvl2pPr marL="742950" indent="-28575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2pPr>
                <a:lvl3pPr marL="11430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3pPr>
                <a:lvl4pPr marL="16002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4pPr>
                <a:lvl5pPr marL="20574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9pPr>
              </a:lstStyle>
              <a:p>
                <a:pPr eaLnBrk="1" hangingPunct="1"/>
                <a:r>
                  <a:rPr lang="en-US" altLang="en-US" sz="4400"/>
                  <a:t>2</a:t>
                </a:r>
              </a:p>
            </p:txBody>
          </p:sp>
          <p:sp>
            <p:nvSpPr>
              <p:cNvPr id="8257" name="TextBox 113"/>
              <p:cNvSpPr txBox="1">
                <a:spLocks noChangeArrowheads="1"/>
              </p:cNvSpPr>
              <p:nvPr/>
            </p:nvSpPr>
            <p:spPr bwMode="auto">
              <a:xfrm>
                <a:off x="6540651" y="4166110"/>
                <a:ext cx="474810" cy="76944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1pPr>
                <a:lvl2pPr marL="742950" indent="-28575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2pPr>
                <a:lvl3pPr marL="11430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3pPr>
                <a:lvl4pPr marL="16002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4pPr>
                <a:lvl5pPr marL="20574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9pPr>
              </a:lstStyle>
              <a:p>
                <a:pPr eaLnBrk="1" hangingPunct="1"/>
                <a:r>
                  <a:rPr lang="en-US" altLang="en-US" sz="4400"/>
                  <a:t>3</a:t>
                </a:r>
              </a:p>
            </p:txBody>
          </p:sp>
        </p:grpSp>
      </p:grpSp>
      <p:sp>
        <p:nvSpPr>
          <p:cNvPr id="8198" name="TextBox 115"/>
          <p:cNvSpPr txBox="1">
            <a:spLocks noChangeArrowheads="1"/>
          </p:cNvSpPr>
          <p:nvPr/>
        </p:nvSpPr>
        <p:spPr bwMode="auto">
          <a:xfrm>
            <a:off x="6275388" y="7142163"/>
            <a:ext cx="355758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ctr">
              <a:defRPr sz="3200">
                <a:solidFill>
                  <a:srgbClr val="FFFFFF"/>
                </a:solidFill>
                <a:latin typeface="Myriad Pro" charset="0"/>
                <a:ea typeface="ヒラギノ角ゴ ProN W3" charset="-128"/>
                <a:sym typeface="Myriad Pro" charset="0"/>
              </a:defRPr>
            </a:lvl1pPr>
            <a:lvl2pPr marL="742950" indent="-285750" algn="ctr">
              <a:defRPr sz="3200">
                <a:solidFill>
                  <a:srgbClr val="FFFFFF"/>
                </a:solidFill>
                <a:latin typeface="Myriad Pro" charset="0"/>
                <a:ea typeface="ヒラギノ角ゴ ProN W3" charset="-128"/>
                <a:sym typeface="Myriad Pro" charset="0"/>
              </a:defRPr>
            </a:lvl2pPr>
            <a:lvl3pPr marL="1143000" indent="-228600" algn="ctr">
              <a:defRPr sz="3200">
                <a:solidFill>
                  <a:srgbClr val="FFFFFF"/>
                </a:solidFill>
                <a:latin typeface="Myriad Pro" charset="0"/>
                <a:ea typeface="ヒラギノ角ゴ ProN W3" charset="-128"/>
                <a:sym typeface="Myriad Pro" charset="0"/>
              </a:defRPr>
            </a:lvl3pPr>
            <a:lvl4pPr marL="1600200" indent="-228600" algn="ctr">
              <a:defRPr sz="3200">
                <a:solidFill>
                  <a:srgbClr val="FFFFFF"/>
                </a:solidFill>
                <a:latin typeface="Myriad Pro" charset="0"/>
                <a:ea typeface="ヒラギノ角ゴ ProN W3" charset="-128"/>
                <a:sym typeface="Myriad Pro" charset="0"/>
              </a:defRPr>
            </a:lvl4pPr>
            <a:lvl5pPr marL="2057400" indent="-228600" algn="ctr">
              <a:defRPr sz="3200">
                <a:solidFill>
                  <a:srgbClr val="FFFFFF"/>
                </a:solidFill>
                <a:latin typeface="Myriad Pro" charset="0"/>
                <a:ea typeface="ヒラギノ角ゴ ProN W3" charset="-128"/>
                <a:sym typeface="Myriad Pro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FFFFFF"/>
                </a:solidFill>
                <a:latin typeface="Myriad Pro" charset="0"/>
                <a:ea typeface="ヒラギノ角ゴ ProN W3" charset="-128"/>
                <a:sym typeface="Myriad Pro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FFFFFF"/>
                </a:solidFill>
                <a:latin typeface="Myriad Pro" charset="0"/>
                <a:ea typeface="ヒラギノ角ゴ ProN W3" charset="-128"/>
                <a:sym typeface="Myriad Pro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FFFFFF"/>
                </a:solidFill>
                <a:latin typeface="Myriad Pro" charset="0"/>
                <a:ea typeface="ヒラギノ角ゴ ProN W3" charset="-128"/>
                <a:sym typeface="Myriad Pro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FFFFFF"/>
                </a:solidFill>
                <a:latin typeface="Myriad Pro" charset="0"/>
                <a:ea typeface="ヒラギノ角ゴ ProN W3" charset="-128"/>
                <a:sym typeface="Myriad Pro" charset="0"/>
              </a:defRPr>
            </a:lvl9pPr>
          </a:lstStyle>
          <a:p>
            <a:pPr eaLnBrk="1" hangingPunct="1"/>
            <a:r>
              <a:rPr lang="en-US" altLang="en-US" sz="2000">
                <a:latin typeface="Myriad Pro Light" charset="0"/>
              </a:rPr>
              <a:t>wiki.galaxyproject.org/CloudMan</a:t>
            </a:r>
          </a:p>
        </p:txBody>
      </p:sp>
      <p:grpSp>
        <p:nvGrpSpPr>
          <p:cNvPr id="373" name="Group 372"/>
          <p:cNvGrpSpPr>
            <a:grpSpLocks/>
          </p:cNvGrpSpPr>
          <p:nvPr/>
        </p:nvGrpSpPr>
        <p:grpSpPr bwMode="auto">
          <a:xfrm>
            <a:off x="184150" y="4602163"/>
            <a:ext cx="9717088" cy="2703512"/>
            <a:chOff x="183456" y="4778310"/>
            <a:chExt cx="9717038" cy="2703876"/>
          </a:xfrm>
        </p:grpSpPr>
        <p:sp>
          <p:nvSpPr>
            <p:cNvPr id="374" name="Cloud 373"/>
            <p:cNvSpPr/>
            <p:nvPr/>
          </p:nvSpPr>
          <p:spPr bwMode="auto">
            <a:xfrm>
              <a:off x="183456" y="5881771"/>
              <a:ext cx="2465375" cy="1600415"/>
            </a:xfrm>
            <a:prstGeom prst="cloud">
              <a:avLst/>
            </a:prstGeom>
            <a:solidFill>
              <a:schemeClr val="tx1">
                <a:lumMod val="95000"/>
              </a:schemeClr>
            </a:solidFill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/>
            <a:lstStyle/>
            <a:p>
              <a:pPr algn="ctr" eaLnBrk="1" hangingPunct="1">
                <a:defRPr/>
              </a:pPr>
              <a:endParaRPr lang="en-US">
                <a:ea typeface="ヒラギノ角ゴ ProN W3" charset="0"/>
              </a:endParaRPr>
            </a:p>
          </p:txBody>
        </p:sp>
        <p:sp>
          <p:nvSpPr>
            <p:cNvPr id="375" name="Can 374"/>
            <p:cNvSpPr/>
            <p:nvPr/>
          </p:nvSpPr>
          <p:spPr bwMode="auto">
            <a:xfrm>
              <a:off x="543817" y="6329506"/>
              <a:ext cx="647697" cy="862129"/>
            </a:xfrm>
            <a:prstGeom prst="can">
              <a:avLst/>
            </a:prstGeom>
            <a:solidFill>
              <a:schemeClr val="tx1">
                <a:lumMod val="65000"/>
              </a:schemeClr>
            </a:solidFill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/>
            <a:lstStyle/>
            <a:p>
              <a:pPr algn="ctr" eaLnBrk="1" hangingPunct="1">
                <a:defRPr/>
              </a:pPr>
              <a:r>
                <a:rPr lang="en-US" sz="1800" dirty="0">
                  <a:ea typeface="ヒラギノ角ゴ ProN W3" charset="0"/>
                </a:rPr>
                <a:t>Ref data</a:t>
              </a:r>
            </a:p>
          </p:txBody>
        </p:sp>
        <p:grpSp>
          <p:nvGrpSpPr>
            <p:cNvPr id="8202" name="Group 375"/>
            <p:cNvGrpSpPr>
              <a:grpSpLocks/>
            </p:cNvGrpSpPr>
            <p:nvPr/>
          </p:nvGrpSpPr>
          <p:grpSpPr bwMode="auto">
            <a:xfrm>
              <a:off x="1316191" y="6330280"/>
              <a:ext cx="936104" cy="792088"/>
              <a:chOff x="399480" y="4962128"/>
              <a:chExt cx="936104" cy="792088"/>
            </a:xfrm>
          </p:grpSpPr>
          <p:sp>
            <p:nvSpPr>
              <p:cNvPr id="416" name="Rounded Rectangle 415"/>
              <p:cNvSpPr/>
              <p:nvPr/>
            </p:nvSpPr>
            <p:spPr bwMode="auto">
              <a:xfrm>
                <a:off x="400214" y="4961354"/>
                <a:ext cx="935033" cy="792270"/>
              </a:xfrm>
              <a:prstGeom prst="roundRect">
                <a:avLst/>
              </a:prstGeom>
              <a:noFill/>
              <a:ln w="57150">
                <a:solidFill>
                  <a:schemeClr val="tx1">
                    <a:lumMod val="65000"/>
                  </a:schemeClr>
                </a:solidFill>
              </a:ln>
              <a:effectLst/>
              <a:extLst>
                <a:ext uri="{91240B29-F687-4f45-9708-019B960494DF}"/>
                <a:ext uri="{AF507438-7753-43e0-B8FC-AC1667EBCBE1}"/>
              </a:extLst>
            </p:spPr>
            <p:txBody>
              <a:bodyPr/>
              <a:lstStyle/>
              <a:p>
                <a:pPr algn="ctr" eaLnBrk="1" hangingPunct="1">
                  <a:defRPr/>
                </a:pPr>
                <a:endParaRPr lang="en-US">
                  <a:ea typeface="ヒラギノ角ゴ ProN W3" charset="0"/>
                </a:endParaRPr>
              </a:p>
            </p:txBody>
          </p:sp>
          <p:grpSp>
            <p:nvGrpSpPr>
              <p:cNvPr id="8243" name="Group 416"/>
              <p:cNvGrpSpPr>
                <a:grpSpLocks/>
              </p:cNvGrpSpPr>
              <p:nvPr/>
            </p:nvGrpSpPr>
            <p:grpSpPr bwMode="auto">
              <a:xfrm>
                <a:off x="424199" y="5080393"/>
                <a:ext cx="911385" cy="555558"/>
                <a:chOff x="1839640" y="5034136"/>
                <a:chExt cx="1296144" cy="720080"/>
              </a:xfrm>
            </p:grpSpPr>
            <p:sp>
              <p:nvSpPr>
                <p:cNvPr id="419" name="Triangle 418"/>
                <p:cNvSpPr/>
                <p:nvPr/>
              </p:nvSpPr>
              <p:spPr bwMode="auto">
                <a:xfrm>
                  <a:off x="1841652" y="5250266"/>
                  <a:ext cx="790189" cy="502127"/>
                </a:xfrm>
                <a:prstGeom prst="triangle">
                  <a:avLst/>
                </a:prstGeom>
                <a:solidFill>
                  <a:schemeClr val="tx1">
                    <a:lumMod val="65000"/>
                  </a:schemeClr>
                </a:solidFill>
                <a:ln>
                  <a:noFill/>
                </a:ln>
                <a:effectLst/>
                <a:extLst>
                  <a:ext uri="{91240B29-F687-4f45-9708-019B960494DF}"/>
                  <a:ext uri="{AF507438-7753-43e0-B8FC-AC1667EBCBE1}"/>
                </a:extLst>
              </p:spPr>
              <p:txBody>
                <a:bodyPr/>
                <a:lstStyle/>
                <a:p>
                  <a:pPr algn="ctr" eaLnBrk="1" hangingPunct="1">
                    <a:defRPr/>
                  </a:pPr>
                  <a:endParaRPr lang="en-US">
                    <a:ea typeface="ヒラギノ角ゴ ProN W3" charset="0"/>
                  </a:endParaRPr>
                </a:p>
              </p:txBody>
            </p:sp>
            <p:sp>
              <p:nvSpPr>
                <p:cNvPr id="420" name="Triangle 419"/>
                <p:cNvSpPr/>
                <p:nvPr/>
              </p:nvSpPr>
              <p:spPr bwMode="auto">
                <a:xfrm>
                  <a:off x="2250293" y="5034188"/>
                  <a:ext cx="885011" cy="716148"/>
                </a:xfrm>
                <a:prstGeom prst="triangle">
                  <a:avLst/>
                </a:prstGeom>
                <a:solidFill>
                  <a:schemeClr val="tx1">
                    <a:lumMod val="65000"/>
                  </a:schemeClr>
                </a:solidFill>
                <a:ln>
                  <a:noFill/>
                </a:ln>
                <a:effectLst/>
                <a:extLst>
                  <a:ext uri="{91240B29-F687-4f45-9708-019B960494DF}"/>
                  <a:ext uri="{AF507438-7753-43e0-B8FC-AC1667EBCBE1}"/>
                </a:extLst>
              </p:spPr>
              <p:txBody>
                <a:bodyPr/>
                <a:lstStyle/>
                <a:p>
                  <a:pPr algn="ctr" eaLnBrk="1" hangingPunct="1">
                    <a:defRPr/>
                  </a:pPr>
                  <a:endParaRPr lang="en-US">
                    <a:ea typeface="ヒラギノ角ゴ ProN W3" charset="0"/>
                  </a:endParaRPr>
                </a:p>
              </p:txBody>
            </p:sp>
          </p:grpSp>
          <p:sp>
            <p:nvSpPr>
              <p:cNvPr id="418" name="Oval 417"/>
              <p:cNvSpPr/>
              <p:nvPr/>
            </p:nvSpPr>
            <p:spPr bwMode="auto">
              <a:xfrm>
                <a:off x="512926" y="5026451"/>
                <a:ext cx="144461" cy="144482"/>
              </a:xfrm>
              <a:prstGeom prst="ellipse">
                <a:avLst/>
              </a:prstGeom>
              <a:solidFill>
                <a:schemeClr val="tx1">
                  <a:lumMod val="65000"/>
                </a:schemeClr>
              </a:solidFill>
              <a:ln>
                <a:solidFill>
                  <a:schemeClr val="tx1">
                    <a:lumMod val="85000"/>
                  </a:schemeClr>
                </a:solidFill>
              </a:ln>
              <a:effectLst/>
              <a:extLst>
                <a:ext uri="{91240B29-F687-4f45-9708-019B960494DF}"/>
                <a:ext uri="{AF507438-7753-43e0-B8FC-AC1667EBCBE1}"/>
              </a:extLst>
            </p:spPr>
            <p:txBody>
              <a:bodyPr/>
              <a:lstStyle/>
              <a:p>
                <a:pPr algn="ctr" eaLnBrk="1" hangingPunct="1">
                  <a:defRPr/>
                </a:pPr>
                <a:endParaRPr lang="en-US">
                  <a:ea typeface="ヒラギノ角ゴ ProN W3" charset="0"/>
                </a:endParaRPr>
              </a:p>
            </p:txBody>
          </p:sp>
        </p:grpSp>
        <p:grpSp>
          <p:nvGrpSpPr>
            <p:cNvPr id="8203" name="Group 376"/>
            <p:cNvGrpSpPr>
              <a:grpSpLocks/>
            </p:cNvGrpSpPr>
            <p:nvPr/>
          </p:nvGrpSpPr>
          <p:grpSpPr bwMode="auto">
            <a:xfrm>
              <a:off x="2402915" y="4933634"/>
              <a:ext cx="1656184" cy="1152128"/>
              <a:chOff x="512818" y="4607835"/>
              <a:chExt cx="1656184" cy="1152128"/>
            </a:xfrm>
          </p:grpSpPr>
          <p:sp>
            <p:nvSpPr>
              <p:cNvPr id="413" name="Cloud 412"/>
              <p:cNvSpPr/>
              <p:nvPr/>
            </p:nvSpPr>
            <p:spPr bwMode="auto">
              <a:xfrm>
                <a:off x="512673" y="4608107"/>
                <a:ext cx="1655754" cy="1151092"/>
              </a:xfrm>
              <a:prstGeom prst="cloud">
                <a:avLst/>
              </a:prstGeom>
              <a:solidFill>
                <a:schemeClr val="tx1">
                  <a:lumMod val="95000"/>
                </a:schemeClr>
              </a:solidFill>
              <a:ln>
                <a:noFill/>
              </a:ln>
              <a:effectLst/>
              <a:extLst>
                <a:ext uri="{91240B29-F687-4f45-9708-019B960494DF}"/>
                <a:ext uri="{AF507438-7753-43e0-B8FC-AC1667EBCBE1}"/>
              </a:extLst>
            </p:spPr>
            <p:txBody>
              <a:bodyPr/>
              <a:lstStyle/>
              <a:p>
                <a:pPr algn="ctr" eaLnBrk="1" hangingPunct="1">
                  <a:defRPr/>
                </a:pPr>
                <a:endParaRPr lang="en-US">
                  <a:ea typeface="ヒラギノ角ゴ ProN W3" charset="0"/>
                </a:endParaRPr>
              </a:p>
            </p:txBody>
          </p:sp>
          <p:pic>
            <p:nvPicPr>
              <p:cNvPr id="8240" name="Picture 413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930" t="7167" r="3857" b="39421"/>
              <a:stretch>
                <a:fillRect/>
              </a:stretch>
            </p:blipFill>
            <p:spPr bwMode="auto">
              <a:xfrm>
                <a:off x="895079" y="4818112"/>
                <a:ext cx="891661" cy="6265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15" name="TextBox 414"/>
              <p:cNvSpPr txBox="1"/>
              <p:nvPr/>
            </p:nvSpPr>
            <p:spPr>
              <a:xfrm>
                <a:off x="636497" y="4952640"/>
                <a:ext cx="1408105" cy="462025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 eaLnBrk="1" hangingPunct="1">
                  <a:defRPr/>
                </a:pPr>
                <a:r>
                  <a:rPr lang="en-US" sz="2400" dirty="0">
                    <a:solidFill>
                      <a:schemeClr val="tx1">
                        <a:lumMod val="50000"/>
                      </a:schemeClr>
                    </a:solidFill>
                  </a:rPr>
                  <a:t>Galaxy FS</a:t>
                </a:r>
              </a:p>
            </p:txBody>
          </p:sp>
        </p:grpSp>
        <p:sp>
          <p:nvSpPr>
            <p:cNvPr id="8204" name="TextBox 377"/>
            <p:cNvSpPr txBox="1">
              <a:spLocks noChangeArrowheads="1"/>
            </p:cNvSpPr>
            <p:nvPr/>
          </p:nvSpPr>
          <p:spPr bwMode="auto">
            <a:xfrm>
              <a:off x="3277373" y="6961598"/>
              <a:ext cx="2331087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ctr">
                <a:defRPr sz="3200">
                  <a:solidFill>
                    <a:srgbClr val="FFFFFF"/>
                  </a:solidFill>
                  <a:latin typeface="Myriad Pro" charset="0"/>
                  <a:ea typeface="ヒラギノ角ゴ ProN W3" charset="-128"/>
                  <a:sym typeface="Myriad Pro" charset="0"/>
                </a:defRPr>
              </a:lvl1pPr>
              <a:lvl2pPr marL="742950" indent="-285750" algn="ctr">
                <a:defRPr sz="3200">
                  <a:solidFill>
                    <a:srgbClr val="FFFFFF"/>
                  </a:solidFill>
                  <a:latin typeface="Myriad Pro" charset="0"/>
                  <a:ea typeface="ヒラギノ角ゴ ProN W3" charset="-128"/>
                  <a:sym typeface="Myriad Pro" charset="0"/>
                </a:defRPr>
              </a:lvl2pPr>
              <a:lvl3pPr marL="1143000" indent="-228600" algn="ctr">
                <a:defRPr sz="3200">
                  <a:solidFill>
                    <a:srgbClr val="FFFFFF"/>
                  </a:solidFill>
                  <a:latin typeface="Myriad Pro" charset="0"/>
                  <a:ea typeface="ヒラギノ角ゴ ProN W3" charset="-128"/>
                  <a:sym typeface="Myriad Pro" charset="0"/>
                </a:defRPr>
              </a:lvl3pPr>
              <a:lvl4pPr marL="1600200" indent="-228600" algn="ctr">
                <a:defRPr sz="3200">
                  <a:solidFill>
                    <a:srgbClr val="FFFFFF"/>
                  </a:solidFill>
                  <a:latin typeface="Myriad Pro" charset="0"/>
                  <a:ea typeface="ヒラギノ角ゴ ProN W3" charset="-128"/>
                  <a:sym typeface="Myriad Pro" charset="0"/>
                </a:defRPr>
              </a:lvl4pPr>
              <a:lvl5pPr marL="2057400" indent="-228600" algn="ctr">
                <a:defRPr sz="3200">
                  <a:solidFill>
                    <a:srgbClr val="FFFFFF"/>
                  </a:solidFill>
                  <a:latin typeface="Myriad Pro" charset="0"/>
                  <a:ea typeface="ヒラギノ角ゴ ProN W3" charset="-128"/>
                  <a:sym typeface="Myriad Pro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FFFFFF"/>
                  </a:solidFill>
                  <a:latin typeface="Myriad Pro" charset="0"/>
                  <a:ea typeface="ヒラギノ角ゴ ProN W3" charset="-128"/>
                  <a:sym typeface="Myriad Pro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FFFFFF"/>
                  </a:solidFill>
                  <a:latin typeface="Myriad Pro" charset="0"/>
                  <a:ea typeface="ヒラギノ角ゴ ProN W3" charset="-128"/>
                  <a:sym typeface="Myriad Pro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FFFFFF"/>
                  </a:solidFill>
                  <a:latin typeface="Myriad Pro" charset="0"/>
                  <a:ea typeface="ヒラギノ角ゴ ProN W3" charset="-128"/>
                  <a:sym typeface="Myriad Pro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FFFFFF"/>
                  </a:solidFill>
                  <a:latin typeface="Myriad Pro" charset="0"/>
                  <a:ea typeface="ヒラギノ角ゴ ProN W3" charset="-128"/>
                  <a:sym typeface="Myriad Pro" charset="0"/>
                </a:defRPr>
              </a:lvl9pPr>
            </a:lstStyle>
            <a:p>
              <a:pPr eaLnBrk="1" hangingPunct="1"/>
              <a:r>
                <a:rPr lang="en-US" altLang="en-US" sz="2000">
                  <a:latin typeface="Myriad Pro Light" charset="0"/>
                </a:rPr>
                <a:t>launch.usegalaxy.org</a:t>
              </a:r>
            </a:p>
          </p:txBody>
        </p:sp>
        <p:sp>
          <p:nvSpPr>
            <p:cNvPr id="379" name="Cloud 378"/>
            <p:cNvSpPr/>
            <p:nvPr/>
          </p:nvSpPr>
          <p:spPr bwMode="auto">
            <a:xfrm>
              <a:off x="5579341" y="4778310"/>
              <a:ext cx="4321153" cy="2614964"/>
            </a:xfrm>
            <a:prstGeom prst="cloud">
              <a:avLst/>
            </a:prstGeom>
            <a:noFill/>
            <a:ln>
              <a:solidFill>
                <a:schemeClr val="tx1">
                  <a:lumMod val="95000"/>
                </a:schemeClr>
              </a:solidFill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/>
            <a:lstStyle/>
            <a:p>
              <a:pPr algn="ctr" eaLnBrk="1" hangingPunct="1">
                <a:defRPr/>
              </a:pPr>
              <a:endParaRPr lang="en-US">
                <a:ea typeface="ヒラギノ角ゴ ProN W3" charset="0"/>
              </a:endParaRPr>
            </a:p>
          </p:txBody>
        </p:sp>
        <p:sp>
          <p:nvSpPr>
            <p:cNvPr id="380" name="Oval 379"/>
            <p:cNvSpPr/>
            <p:nvPr/>
          </p:nvSpPr>
          <p:spPr bwMode="auto">
            <a:xfrm>
              <a:off x="7784367" y="5133958"/>
              <a:ext cx="585785" cy="58745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>
                  <a:lumMod val="50000"/>
                </a:schemeClr>
              </a:solidFill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/>
            <a:lstStyle/>
            <a:p>
              <a:pPr algn="ctr" eaLnBrk="1" hangingPunct="1">
                <a:defRPr/>
              </a:pPr>
              <a:endParaRPr lang="en-US">
                <a:ea typeface="ヒラギノ角ゴ ProN W3" charset="0"/>
              </a:endParaRPr>
            </a:p>
          </p:txBody>
        </p:sp>
        <p:grpSp>
          <p:nvGrpSpPr>
            <p:cNvPr id="8207" name="Group 380"/>
            <p:cNvGrpSpPr>
              <a:grpSpLocks/>
            </p:cNvGrpSpPr>
            <p:nvPr/>
          </p:nvGrpSpPr>
          <p:grpSpPr bwMode="auto">
            <a:xfrm>
              <a:off x="6492863" y="6516759"/>
              <a:ext cx="583581" cy="493799"/>
              <a:chOff x="399480" y="4782777"/>
              <a:chExt cx="936104" cy="792088"/>
            </a:xfrm>
          </p:grpSpPr>
          <p:sp>
            <p:nvSpPr>
              <p:cNvPr id="408" name="Rounded Rectangle 407"/>
              <p:cNvSpPr/>
              <p:nvPr/>
            </p:nvSpPr>
            <p:spPr bwMode="auto">
              <a:xfrm>
                <a:off x="398335" y="4782933"/>
                <a:ext cx="937092" cy="792056"/>
              </a:xfrm>
              <a:prstGeom prst="roundRect">
                <a:avLst/>
              </a:prstGeom>
              <a:noFill/>
              <a:ln w="57150">
                <a:solidFill>
                  <a:schemeClr val="tx1">
                    <a:lumMod val="50000"/>
                  </a:schemeClr>
                </a:solidFill>
              </a:ln>
              <a:effectLst/>
              <a:extLst>
                <a:ext uri="{91240B29-F687-4f45-9708-019B960494DF}"/>
                <a:ext uri="{AF507438-7753-43e0-B8FC-AC1667EBCBE1}"/>
              </a:extLst>
            </p:spPr>
            <p:txBody>
              <a:bodyPr/>
              <a:lstStyle/>
              <a:p>
                <a:pPr algn="ctr" eaLnBrk="1" hangingPunct="1">
                  <a:defRPr/>
                </a:pPr>
                <a:endParaRPr lang="en-US">
                  <a:ea typeface="ヒラギノ角ゴ ProN W3" charset="0"/>
                </a:endParaRPr>
              </a:p>
            </p:txBody>
          </p:sp>
          <p:grpSp>
            <p:nvGrpSpPr>
              <p:cNvPr id="8235" name="Group 408"/>
              <p:cNvGrpSpPr>
                <a:grpSpLocks/>
              </p:cNvGrpSpPr>
              <p:nvPr/>
            </p:nvGrpSpPr>
            <p:grpSpPr bwMode="auto">
              <a:xfrm>
                <a:off x="424199" y="4901043"/>
                <a:ext cx="911385" cy="555558"/>
                <a:chOff x="1839640" y="4801674"/>
                <a:chExt cx="1296144" cy="720080"/>
              </a:xfrm>
            </p:grpSpPr>
            <p:sp>
              <p:nvSpPr>
                <p:cNvPr id="411" name="Triangle 410"/>
                <p:cNvSpPr/>
                <p:nvPr/>
              </p:nvSpPr>
              <p:spPr bwMode="auto">
                <a:xfrm>
                  <a:off x="1839072" y="5018299"/>
                  <a:ext cx="793104" cy="505054"/>
                </a:xfrm>
                <a:prstGeom prst="triangle">
                  <a:avLst/>
                </a:prstGeom>
                <a:solidFill>
                  <a:schemeClr val="tx1">
                    <a:lumMod val="50000"/>
                  </a:schemeClr>
                </a:solidFill>
                <a:ln>
                  <a:noFill/>
                </a:ln>
                <a:effectLst/>
                <a:extLst>
                  <a:ext uri="{91240B29-F687-4f45-9708-019B960494DF}"/>
                  <a:ext uri="{AF507438-7753-43e0-B8FC-AC1667EBCBE1}"/>
                </a:extLst>
              </p:spPr>
              <p:txBody>
                <a:bodyPr/>
                <a:lstStyle/>
                <a:p>
                  <a:pPr algn="ctr" eaLnBrk="1" hangingPunct="1">
                    <a:defRPr/>
                  </a:pPr>
                  <a:endParaRPr lang="en-US">
                    <a:ea typeface="ヒラギノ角ゴ ProN W3" charset="0"/>
                  </a:endParaRPr>
                </a:p>
              </p:txBody>
            </p:sp>
            <p:sp>
              <p:nvSpPr>
                <p:cNvPr id="412" name="Triangle 411"/>
                <p:cNvSpPr/>
                <p:nvPr/>
              </p:nvSpPr>
              <p:spPr bwMode="auto">
                <a:xfrm>
                  <a:off x="2248300" y="4800433"/>
                  <a:ext cx="887261" cy="722920"/>
                </a:xfrm>
                <a:prstGeom prst="triangle">
                  <a:avLst/>
                </a:prstGeom>
                <a:solidFill>
                  <a:schemeClr val="tx1">
                    <a:lumMod val="50000"/>
                  </a:schemeClr>
                </a:solidFill>
                <a:ln>
                  <a:noFill/>
                </a:ln>
                <a:effectLst/>
                <a:extLst>
                  <a:ext uri="{91240B29-F687-4f45-9708-019B960494DF}"/>
                  <a:ext uri="{AF507438-7753-43e0-B8FC-AC1667EBCBE1}"/>
                </a:extLst>
              </p:spPr>
              <p:txBody>
                <a:bodyPr/>
                <a:lstStyle/>
                <a:p>
                  <a:pPr algn="ctr" eaLnBrk="1" hangingPunct="1">
                    <a:defRPr/>
                  </a:pPr>
                  <a:endParaRPr lang="en-US">
                    <a:ea typeface="ヒラギノ角ゴ ProN W3" charset="0"/>
                  </a:endParaRPr>
                </a:p>
              </p:txBody>
            </p:sp>
          </p:grpSp>
          <p:sp>
            <p:nvSpPr>
              <p:cNvPr id="410" name="Oval 409"/>
              <p:cNvSpPr/>
              <p:nvPr/>
            </p:nvSpPr>
            <p:spPr bwMode="auto">
              <a:xfrm>
                <a:off x="512926" y="4846603"/>
                <a:ext cx="142601" cy="145167"/>
              </a:xfrm>
              <a:prstGeom prst="ellipse">
                <a:avLst/>
              </a:prstGeom>
              <a:solidFill>
                <a:schemeClr val="tx1">
                  <a:lumMod val="50000"/>
                </a:schemeClr>
              </a:solidFill>
              <a:ln>
                <a:solidFill>
                  <a:schemeClr val="tx1">
                    <a:lumMod val="85000"/>
                  </a:schemeClr>
                </a:solidFill>
              </a:ln>
              <a:effectLst/>
              <a:extLst>
                <a:ext uri="{91240B29-F687-4f45-9708-019B960494DF}"/>
                <a:ext uri="{AF507438-7753-43e0-B8FC-AC1667EBCBE1}"/>
              </a:extLst>
            </p:spPr>
            <p:txBody>
              <a:bodyPr/>
              <a:lstStyle/>
              <a:p>
                <a:pPr algn="ctr" eaLnBrk="1" hangingPunct="1">
                  <a:defRPr/>
                </a:pPr>
                <a:endParaRPr lang="en-US">
                  <a:ea typeface="ヒラギノ角ゴ ProN W3" charset="0"/>
                </a:endParaRPr>
              </a:p>
            </p:txBody>
          </p:sp>
        </p:grpSp>
        <p:grpSp>
          <p:nvGrpSpPr>
            <p:cNvPr id="8208" name="Group 381"/>
            <p:cNvGrpSpPr>
              <a:grpSpLocks/>
            </p:cNvGrpSpPr>
            <p:nvPr/>
          </p:nvGrpSpPr>
          <p:grpSpPr bwMode="auto">
            <a:xfrm>
              <a:off x="7237865" y="6240235"/>
              <a:ext cx="979832" cy="688529"/>
              <a:chOff x="7248741" y="6628569"/>
              <a:chExt cx="610841" cy="429239"/>
            </a:xfrm>
          </p:grpSpPr>
          <p:pic>
            <p:nvPicPr>
              <p:cNvPr id="8232" name="Picture 405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930" t="7167" r="3857" b="39421"/>
              <a:stretch>
                <a:fillRect/>
              </a:stretch>
            </p:blipFill>
            <p:spPr bwMode="auto">
              <a:xfrm>
                <a:off x="7248741" y="6628569"/>
                <a:ext cx="610841" cy="42923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07" name="TextBox 406"/>
              <p:cNvSpPr txBox="1"/>
              <p:nvPr/>
            </p:nvSpPr>
            <p:spPr>
              <a:xfrm>
                <a:off x="7326187" y="6718865"/>
                <a:ext cx="459204" cy="325645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 eaLnBrk="1" hangingPunct="1">
                  <a:defRPr/>
                </a:pPr>
                <a:r>
                  <a:rPr lang="en-US" sz="2800">
                    <a:solidFill>
                      <a:schemeClr val="tx1">
                        <a:lumMod val="50000"/>
                      </a:schemeClr>
                    </a:solidFill>
                  </a:rPr>
                  <a:t>gFS</a:t>
                </a:r>
                <a:endParaRPr lang="en-US" sz="2800" dirty="0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8209" name="Group 382"/>
            <p:cNvGrpSpPr>
              <a:grpSpLocks/>
            </p:cNvGrpSpPr>
            <p:nvPr/>
          </p:nvGrpSpPr>
          <p:grpSpPr bwMode="auto">
            <a:xfrm>
              <a:off x="8228976" y="6238891"/>
              <a:ext cx="979832" cy="688529"/>
              <a:chOff x="7248741" y="6628569"/>
              <a:chExt cx="610841" cy="429239"/>
            </a:xfrm>
          </p:grpSpPr>
          <p:pic>
            <p:nvPicPr>
              <p:cNvPr id="8230" name="Picture 403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930" t="7167" r="3857" b="39421"/>
              <a:stretch>
                <a:fillRect/>
              </a:stretch>
            </p:blipFill>
            <p:spPr bwMode="auto">
              <a:xfrm>
                <a:off x="7248741" y="6628569"/>
                <a:ext cx="610841" cy="42923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05" name="TextBox 404"/>
              <p:cNvSpPr txBox="1"/>
              <p:nvPr/>
            </p:nvSpPr>
            <p:spPr>
              <a:xfrm>
                <a:off x="7351597" y="6718713"/>
                <a:ext cx="406753" cy="326635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 eaLnBrk="1" hangingPunct="1">
                  <a:defRPr/>
                </a:pPr>
                <a:r>
                  <a:rPr lang="en-US" sz="2800" dirty="0" err="1">
                    <a:solidFill>
                      <a:schemeClr val="tx1">
                        <a:lumMod val="50000"/>
                      </a:schemeClr>
                    </a:solidFill>
                  </a:rPr>
                  <a:t>rFS</a:t>
                </a:r>
                <a:endParaRPr lang="en-US" sz="2800" dirty="0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</p:grpSp>
        <p:sp>
          <p:nvSpPr>
            <p:cNvPr id="384" name="Oval 383"/>
            <p:cNvSpPr/>
            <p:nvPr/>
          </p:nvSpPr>
          <p:spPr bwMode="auto">
            <a:xfrm>
              <a:off x="7362094" y="5146660"/>
              <a:ext cx="587372" cy="58745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>
                  <a:lumMod val="50000"/>
                </a:schemeClr>
              </a:solidFill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/>
            <a:lstStyle/>
            <a:p>
              <a:pPr algn="ctr" eaLnBrk="1" hangingPunct="1">
                <a:defRPr/>
              </a:pPr>
              <a:endParaRPr lang="en-US">
                <a:ea typeface="ヒラギノ角ゴ ProN W3" charset="0"/>
              </a:endParaRPr>
            </a:p>
          </p:txBody>
        </p:sp>
        <p:sp>
          <p:nvSpPr>
            <p:cNvPr id="385" name="Oval 384"/>
            <p:cNvSpPr/>
            <p:nvPr/>
          </p:nvSpPr>
          <p:spPr bwMode="auto">
            <a:xfrm>
              <a:off x="6917596" y="5157773"/>
              <a:ext cx="573085" cy="57475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>
                  <a:lumMod val="50000"/>
                </a:schemeClr>
              </a:solidFill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/>
            <a:lstStyle/>
            <a:p>
              <a:pPr algn="ctr" eaLnBrk="1" hangingPunct="1">
                <a:defRPr/>
              </a:pPr>
              <a:endParaRPr lang="en-US">
                <a:ea typeface="ヒラギノ角ゴ ProN W3" charset="0"/>
              </a:endParaRPr>
            </a:p>
          </p:txBody>
        </p:sp>
        <p:grpSp>
          <p:nvGrpSpPr>
            <p:cNvPr id="8212" name="Group 385"/>
            <p:cNvGrpSpPr>
              <a:grpSpLocks/>
            </p:cNvGrpSpPr>
            <p:nvPr/>
          </p:nvGrpSpPr>
          <p:grpSpPr bwMode="auto">
            <a:xfrm>
              <a:off x="5940030" y="5325055"/>
              <a:ext cx="1222785" cy="1222785"/>
              <a:chOff x="6105148" y="6002042"/>
              <a:chExt cx="840608" cy="840608"/>
            </a:xfrm>
          </p:grpSpPr>
          <p:sp>
            <p:nvSpPr>
              <p:cNvPr id="402" name="Oval 401"/>
              <p:cNvSpPr/>
              <p:nvPr/>
            </p:nvSpPr>
            <p:spPr bwMode="auto">
              <a:xfrm>
                <a:off x="6104922" y="6001649"/>
                <a:ext cx="840322" cy="841531"/>
              </a:xfrm>
              <a:prstGeom prst="ellipse">
                <a:avLst/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  <a:effectLst/>
              <a:extLst>
                <a:ext uri="{91240B29-F687-4f45-9708-019B960494DF}"/>
                <a:ext uri="{AF507438-7753-43e0-B8FC-AC1667EBCBE1}"/>
              </a:extLst>
            </p:spPr>
            <p:txBody>
              <a:bodyPr/>
              <a:lstStyle/>
              <a:p>
                <a:pPr algn="ctr" eaLnBrk="1" hangingPunct="1">
                  <a:defRPr/>
                </a:pPr>
                <a:endParaRPr lang="en-US">
                  <a:ea typeface="ヒラギノ角ゴ ProN W3" charset="0"/>
                </a:endParaRPr>
              </a:p>
            </p:txBody>
          </p:sp>
          <p:pic>
            <p:nvPicPr>
              <p:cNvPr id="8229" name="Picture 402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66767" y="6155442"/>
                <a:ext cx="526625" cy="584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cxnSp>
          <p:nvCxnSpPr>
            <p:cNvPr id="387" name="Straight Arrow Connector 386"/>
            <p:cNvCxnSpPr/>
            <p:nvPr/>
          </p:nvCxnSpPr>
          <p:spPr bwMode="auto">
            <a:xfrm>
              <a:off x="3231440" y="5770631"/>
              <a:ext cx="1047745" cy="758927"/>
            </a:xfrm>
            <a:prstGeom prst="straightConnector1">
              <a:avLst/>
            </a:prstGeom>
            <a:blipFill dpi="0" rotWithShape="0">
              <a:blip r:embed="rId9"/>
              <a:srcRect/>
              <a:tile tx="0" ty="0" sx="100000" sy="100000" flip="none" algn="tl"/>
            </a:blipFill>
            <a:ln w="57150">
              <a:solidFill>
                <a:schemeClr val="tx1">
                  <a:lumMod val="95000"/>
                </a:schemeClr>
              </a:solidFill>
              <a:tailEnd type="triangle"/>
            </a:ln>
            <a:effectLst/>
            <a:extLst>
              <a:ext uri="{91240B29-F687-4f45-9708-019B960494DF}"/>
              <a:ext uri="{AF507438-7753-43e0-B8FC-AC1667EBCBE1}"/>
            </a:extLst>
          </p:spPr>
        </p:cxnSp>
        <p:cxnSp>
          <p:nvCxnSpPr>
            <p:cNvPr id="388" name="Straight Arrow Connector 387"/>
            <p:cNvCxnSpPr/>
            <p:nvPr/>
          </p:nvCxnSpPr>
          <p:spPr bwMode="auto">
            <a:xfrm>
              <a:off x="2645656" y="6681978"/>
              <a:ext cx="1357305" cy="11114"/>
            </a:xfrm>
            <a:prstGeom prst="straightConnector1">
              <a:avLst/>
            </a:prstGeom>
            <a:blipFill dpi="0" rotWithShape="0">
              <a:blip r:embed="rId9"/>
              <a:srcRect/>
              <a:tile tx="0" ty="0" sx="100000" sy="100000" flip="none" algn="tl"/>
            </a:blipFill>
            <a:ln w="57150">
              <a:solidFill>
                <a:schemeClr val="tx1">
                  <a:lumMod val="95000"/>
                </a:schemeClr>
              </a:solidFill>
              <a:tailEnd type="triangle"/>
            </a:ln>
            <a:effectLst/>
            <a:extLst>
              <a:ext uri="{91240B29-F687-4f45-9708-019B960494DF}"/>
              <a:ext uri="{AF507438-7753-43e0-B8FC-AC1667EBCBE1}"/>
            </a:extLst>
          </p:spPr>
        </p:cxnSp>
        <p:cxnSp>
          <p:nvCxnSpPr>
            <p:cNvPr id="389" name="Straight Arrow Connector 388"/>
            <p:cNvCxnSpPr/>
            <p:nvPr/>
          </p:nvCxnSpPr>
          <p:spPr bwMode="auto">
            <a:xfrm flipV="1">
              <a:off x="4533184" y="5935753"/>
              <a:ext cx="1406518" cy="739875"/>
            </a:xfrm>
            <a:prstGeom prst="straightConnector1">
              <a:avLst/>
            </a:prstGeom>
            <a:blipFill dpi="0" rotWithShape="0">
              <a:blip r:embed="rId9"/>
              <a:srcRect/>
              <a:tile tx="0" ty="0" sx="100000" sy="100000" flip="none" algn="tl"/>
            </a:blipFill>
            <a:ln w="57150">
              <a:solidFill>
                <a:schemeClr val="tx1">
                  <a:lumMod val="95000"/>
                </a:schemeClr>
              </a:solidFill>
              <a:tailEnd type="triangle"/>
            </a:ln>
            <a:effectLst/>
            <a:extLst>
              <a:ext uri="{91240B29-F687-4f45-9708-019B960494DF}"/>
              <a:ext uri="{AF507438-7753-43e0-B8FC-AC1667EBCBE1}"/>
            </a:extLst>
          </p:spPr>
        </p:cxnSp>
        <p:cxnSp>
          <p:nvCxnSpPr>
            <p:cNvPr id="390" name="Straight Arrow Connector 389"/>
            <p:cNvCxnSpPr/>
            <p:nvPr/>
          </p:nvCxnSpPr>
          <p:spPr bwMode="auto">
            <a:xfrm>
              <a:off x="7162070" y="5935753"/>
              <a:ext cx="568322" cy="447735"/>
            </a:xfrm>
            <a:prstGeom prst="straightConnector1">
              <a:avLst/>
            </a:prstGeom>
            <a:blipFill dpi="0" rotWithShape="0">
              <a:blip r:embed="rId9"/>
              <a:srcRect/>
              <a:tile tx="0" ty="0" sx="100000" sy="100000" flip="none" algn="tl"/>
            </a:blipFill>
            <a:ln w="57150">
              <a:solidFill>
                <a:schemeClr val="tx1">
                  <a:lumMod val="65000"/>
                </a:schemeClr>
              </a:solidFill>
              <a:tailEnd type="triangle"/>
            </a:ln>
            <a:effectLst/>
            <a:extLst>
              <a:ext uri="{91240B29-F687-4f45-9708-019B960494DF}"/>
              <a:ext uri="{AF507438-7753-43e0-B8FC-AC1667EBCBE1}"/>
            </a:extLst>
          </p:spPr>
        </p:cxnSp>
        <p:cxnSp>
          <p:nvCxnSpPr>
            <p:cNvPr id="391" name="Straight Arrow Connector 390"/>
            <p:cNvCxnSpPr/>
            <p:nvPr/>
          </p:nvCxnSpPr>
          <p:spPr bwMode="auto">
            <a:xfrm>
              <a:off x="7162070" y="5935753"/>
              <a:ext cx="1557330" cy="303254"/>
            </a:xfrm>
            <a:prstGeom prst="straightConnector1">
              <a:avLst/>
            </a:prstGeom>
            <a:blipFill dpi="0" rotWithShape="0">
              <a:blip r:embed="rId9"/>
              <a:srcRect/>
              <a:tile tx="0" ty="0" sx="100000" sy="100000" flip="none" algn="tl"/>
            </a:blipFill>
            <a:ln w="57150">
              <a:solidFill>
                <a:schemeClr val="tx1">
                  <a:lumMod val="65000"/>
                </a:schemeClr>
              </a:solidFill>
              <a:tailEnd type="triangle"/>
            </a:ln>
            <a:effectLst/>
            <a:extLst>
              <a:ext uri="{91240B29-F687-4f45-9708-019B960494DF}"/>
              <a:ext uri="{AF507438-7753-43e0-B8FC-AC1667EBCBE1}"/>
            </a:extLst>
          </p:spPr>
        </p:cxnSp>
        <p:cxnSp>
          <p:nvCxnSpPr>
            <p:cNvPr id="392" name="Straight Arrow Connector 391"/>
            <p:cNvCxnSpPr/>
            <p:nvPr/>
          </p:nvCxnSpPr>
          <p:spPr bwMode="auto">
            <a:xfrm flipV="1">
              <a:off x="6984271" y="5440386"/>
              <a:ext cx="965195" cy="63509"/>
            </a:xfrm>
            <a:prstGeom prst="straightConnector1">
              <a:avLst/>
            </a:prstGeom>
            <a:blipFill dpi="0" rotWithShape="0">
              <a:blip r:embed="rId9"/>
              <a:srcRect/>
              <a:tile tx="0" ty="0" sx="100000" sy="100000" flip="none" algn="tl"/>
            </a:blipFill>
            <a:ln w="57150">
              <a:solidFill>
                <a:schemeClr val="tx1">
                  <a:lumMod val="65000"/>
                </a:schemeClr>
              </a:solidFill>
              <a:prstDash val="sysDot"/>
              <a:headEnd type="triangle" w="med" len="med"/>
              <a:tailEnd type="triangle" w="med" len="med"/>
            </a:ln>
            <a:effectLst/>
            <a:extLst>
              <a:ext uri="{91240B29-F687-4f45-9708-019B960494DF}"/>
              <a:ext uri="{AF507438-7753-43e0-B8FC-AC1667EBCBE1}"/>
            </a:extLst>
          </p:spPr>
        </p:cxnSp>
        <p:grpSp>
          <p:nvGrpSpPr>
            <p:cNvPr id="8219" name="Group 392"/>
            <p:cNvGrpSpPr>
              <a:grpSpLocks/>
            </p:cNvGrpSpPr>
            <p:nvPr/>
          </p:nvGrpSpPr>
          <p:grpSpPr bwMode="auto">
            <a:xfrm>
              <a:off x="4048156" y="6186250"/>
              <a:ext cx="548174" cy="868215"/>
              <a:chOff x="4048156" y="6186250"/>
              <a:chExt cx="548174" cy="868215"/>
            </a:xfrm>
          </p:grpSpPr>
          <p:sp>
            <p:nvSpPr>
              <p:cNvPr id="394" name="Pentagon 393"/>
              <p:cNvSpPr/>
              <p:nvPr/>
            </p:nvSpPr>
            <p:spPr bwMode="auto">
              <a:xfrm rot="18000000">
                <a:off x="4089430" y="6393829"/>
                <a:ext cx="706533" cy="292098"/>
              </a:xfrm>
              <a:prstGeom prst="homePlate">
                <a:avLst/>
              </a:prstGeom>
              <a:solidFill>
                <a:schemeClr val="tx1">
                  <a:lumMod val="95000"/>
                </a:schemeClr>
              </a:solidFill>
              <a:ln>
                <a:noFill/>
              </a:ln>
              <a:effectLst/>
              <a:extLst>
                <a:ext uri="{91240B29-F687-4f45-9708-019B960494DF}"/>
                <a:ext uri="{AF507438-7753-43e0-B8FC-AC1667EBCBE1}"/>
              </a:extLst>
            </p:spPr>
            <p:txBody>
              <a:bodyPr/>
              <a:lstStyle/>
              <a:p>
                <a:pPr algn="ctr" eaLnBrk="1" hangingPunct="1">
                  <a:defRPr/>
                </a:pPr>
                <a:endParaRPr lang="en-US">
                  <a:ea typeface="ヒラギノ角ゴ ProN W3" charset="0"/>
                </a:endParaRPr>
              </a:p>
            </p:txBody>
          </p:sp>
          <p:cxnSp>
            <p:nvCxnSpPr>
              <p:cNvPr id="395" name="Straight Connector 394"/>
              <p:cNvCxnSpPr/>
              <p:nvPr/>
            </p:nvCxnSpPr>
            <p:spPr bwMode="auto">
              <a:xfrm rot="18000000" flipV="1">
                <a:off x="4222816" y="6765334"/>
                <a:ext cx="185762" cy="3175"/>
              </a:xfrm>
              <a:prstGeom prst="line">
                <a:avLst/>
              </a:prstGeom>
              <a:blipFill dpi="0" rotWithShape="0">
                <a:blip r:embed="rId9"/>
                <a:srcRect/>
                <a:tile tx="0" ty="0" sx="100000" sy="100000" flip="none" algn="tl"/>
              </a:blipFill>
              <a:ln w="57150">
                <a:solidFill>
                  <a:schemeClr val="tx1">
                    <a:lumMod val="65000"/>
                  </a:schemeClr>
                </a:solidFill>
              </a:ln>
              <a:effectLst/>
              <a:extLst>
                <a:ext uri="{91240B29-F687-4f45-9708-019B960494DF}"/>
                <a:ext uri="{AF507438-7753-43e0-B8FC-AC1667EBCBE1}"/>
              </a:extLst>
            </p:spPr>
          </p:cxnSp>
          <p:sp>
            <p:nvSpPr>
              <p:cNvPr id="396" name="Right Triangle 395"/>
              <p:cNvSpPr/>
              <p:nvPr/>
            </p:nvSpPr>
            <p:spPr bwMode="auto">
              <a:xfrm rot="18000000">
                <a:off x="4017234" y="6556560"/>
                <a:ext cx="222280" cy="161924"/>
              </a:xfrm>
              <a:prstGeom prst="rtTriangle">
                <a:avLst/>
              </a:prstGeom>
              <a:solidFill>
                <a:schemeClr val="tx1">
                  <a:lumMod val="95000"/>
                </a:schemeClr>
              </a:solidFill>
              <a:ln>
                <a:noFill/>
              </a:ln>
              <a:effectLst/>
              <a:extLst>
                <a:ext uri="{91240B29-F687-4f45-9708-019B960494DF}"/>
                <a:ext uri="{AF507438-7753-43e0-B8FC-AC1667EBCBE1}"/>
              </a:extLst>
            </p:spPr>
            <p:txBody>
              <a:bodyPr/>
              <a:lstStyle/>
              <a:p>
                <a:pPr algn="ctr" eaLnBrk="1" hangingPunct="1">
                  <a:defRPr/>
                </a:pPr>
                <a:endParaRPr lang="en-US">
                  <a:ea typeface="ヒラギノ角ゴ ProN W3" charset="0"/>
                </a:endParaRPr>
              </a:p>
            </p:txBody>
          </p:sp>
          <p:sp>
            <p:nvSpPr>
              <p:cNvPr id="397" name="Right Triangle 396"/>
              <p:cNvSpPr/>
              <p:nvPr/>
            </p:nvSpPr>
            <p:spPr bwMode="auto">
              <a:xfrm rot="18000000" flipV="1">
                <a:off x="4403787" y="6779634"/>
                <a:ext cx="223868" cy="161924"/>
              </a:xfrm>
              <a:prstGeom prst="rtTriangle">
                <a:avLst/>
              </a:prstGeom>
              <a:solidFill>
                <a:schemeClr val="tx1">
                  <a:lumMod val="95000"/>
                </a:schemeClr>
              </a:solidFill>
              <a:ln>
                <a:noFill/>
              </a:ln>
              <a:effectLst/>
              <a:extLst>
                <a:ext uri="{91240B29-F687-4f45-9708-019B960494DF}"/>
                <a:ext uri="{AF507438-7753-43e0-B8FC-AC1667EBCBE1}"/>
              </a:extLst>
            </p:spPr>
            <p:txBody>
              <a:bodyPr/>
              <a:lstStyle/>
              <a:p>
                <a:pPr algn="ctr" eaLnBrk="1" hangingPunct="1">
                  <a:defRPr/>
                </a:pPr>
                <a:endParaRPr lang="en-US">
                  <a:ea typeface="ヒラギノ角ゴ ProN W3" charset="0"/>
                </a:endParaRPr>
              </a:p>
            </p:txBody>
          </p:sp>
          <p:grpSp>
            <p:nvGrpSpPr>
              <p:cNvPr id="8224" name="Group 397"/>
              <p:cNvGrpSpPr>
                <a:grpSpLocks/>
              </p:cNvGrpSpPr>
              <p:nvPr/>
            </p:nvGrpSpPr>
            <p:grpSpPr bwMode="auto">
              <a:xfrm rot="-3568459">
                <a:off x="4109100" y="6870340"/>
                <a:ext cx="185734" cy="182516"/>
                <a:chOff x="3596617" y="6875128"/>
                <a:chExt cx="185734" cy="182516"/>
              </a:xfrm>
            </p:grpSpPr>
            <p:cxnSp>
              <p:nvCxnSpPr>
                <p:cNvPr id="399" name="Straight Connector 398"/>
                <p:cNvCxnSpPr/>
                <p:nvPr/>
              </p:nvCxnSpPr>
              <p:spPr bwMode="auto">
                <a:xfrm rot="60000" flipV="1">
                  <a:off x="3595786" y="6964620"/>
                  <a:ext cx="185763" cy="3175"/>
                </a:xfrm>
                <a:prstGeom prst="line">
                  <a:avLst/>
                </a:prstGeom>
                <a:blipFill dpi="0" rotWithShape="0">
                  <a:blip r:embed="rId9"/>
                  <a:srcRect/>
                  <a:tile tx="0" ty="0" sx="100000" sy="100000" flip="none" algn="tl"/>
                </a:blipFill>
                <a:ln w="57150">
                  <a:solidFill>
                    <a:schemeClr val="tx1">
                      <a:lumMod val="95000"/>
                    </a:schemeClr>
                  </a:solidFill>
                </a:ln>
                <a:effectLst/>
                <a:extLst>
                  <a:ext uri="{91240B29-F687-4f45-9708-019B960494DF}"/>
                  <a:ext uri="{AF507438-7753-43e0-B8FC-AC1667EBCBE1}"/>
                </a:extLst>
              </p:spPr>
            </p:cxnSp>
            <p:cxnSp>
              <p:nvCxnSpPr>
                <p:cNvPr id="400" name="Straight Connector 399"/>
                <p:cNvCxnSpPr/>
                <p:nvPr/>
              </p:nvCxnSpPr>
              <p:spPr bwMode="auto">
                <a:xfrm rot="120000" flipV="1">
                  <a:off x="3662629" y="7051886"/>
                  <a:ext cx="119078" cy="4763"/>
                </a:xfrm>
                <a:prstGeom prst="line">
                  <a:avLst/>
                </a:prstGeom>
                <a:blipFill dpi="0" rotWithShape="0">
                  <a:blip r:embed="rId9"/>
                  <a:srcRect/>
                  <a:tile tx="0" ty="0" sx="100000" sy="100000" flip="none" algn="tl"/>
                </a:blipFill>
                <a:ln w="57150">
                  <a:solidFill>
                    <a:schemeClr val="tx1">
                      <a:lumMod val="95000"/>
                    </a:schemeClr>
                  </a:solidFill>
                </a:ln>
                <a:effectLst/>
                <a:extLst>
                  <a:ext uri="{91240B29-F687-4f45-9708-019B960494DF}"/>
                  <a:ext uri="{AF507438-7753-43e0-B8FC-AC1667EBCBE1}"/>
                </a:extLst>
              </p:spPr>
            </p:cxnSp>
            <p:cxnSp>
              <p:nvCxnSpPr>
                <p:cNvPr id="401" name="Straight Connector 400"/>
                <p:cNvCxnSpPr/>
                <p:nvPr/>
              </p:nvCxnSpPr>
              <p:spPr bwMode="auto">
                <a:xfrm rot="120000" flipV="1">
                  <a:off x="3662359" y="6873281"/>
                  <a:ext cx="119079" cy="4762"/>
                </a:xfrm>
                <a:prstGeom prst="line">
                  <a:avLst/>
                </a:prstGeom>
                <a:blipFill dpi="0" rotWithShape="0">
                  <a:blip r:embed="rId9"/>
                  <a:srcRect/>
                  <a:tile tx="0" ty="0" sx="100000" sy="100000" flip="none" algn="tl"/>
                </a:blipFill>
                <a:ln w="57150">
                  <a:solidFill>
                    <a:schemeClr val="tx1">
                      <a:lumMod val="95000"/>
                    </a:schemeClr>
                  </a:solidFill>
                </a:ln>
                <a:effectLst/>
                <a:extLst>
                  <a:ext uri="{91240B29-F687-4f45-9708-019B960494DF}"/>
                  <a:ext uri="{AF507438-7753-43e0-B8FC-AC1667EBCBE1}"/>
                </a:extLst>
              </p:spPr>
            </p:cxnSp>
          </p:grpSp>
        </p:grpSp>
      </p:grpSp>
    </p:spTree>
    <p:custDataLst>
      <p:tags r:id="rId1"/>
    </p:custDataLst>
  </p:cSld>
  <p:clrMapOvr>
    <a:masterClrMapping/>
  </p:clrMapOvr>
  <p:transition advTm="18155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Scalable platform (cont)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5588" y="1722438"/>
            <a:ext cx="9504362" cy="5616575"/>
          </a:xfrm>
        </p:spPr>
        <p:txBody>
          <a:bodyPr/>
          <a:lstStyle/>
          <a:p>
            <a:pPr marL="215900" indent="0">
              <a:buFont typeface="Myriad Pro" charset="0"/>
              <a:buNone/>
              <a:defRPr/>
            </a:pPr>
            <a:r>
              <a:rPr lang="en-US" dirty="0" smtClean="0"/>
              <a:t>Data analysis spans more than one application (even if that’s Galaxy)</a:t>
            </a:r>
          </a:p>
          <a:p>
            <a:pPr marL="215900" indent="0">
              <a:buFont typeface="Myriad Pro" charset="0"/>
              <a:buNone/>
              <a:defRPr/>
            </a:pPr>
            <a:r>
              <a:rPr lang="en-US" dirty="0" smtClean="0">
                <a:ea typeface="Myriad Pro" charset="0"/>
                <a:cs typeface="Myriad Pro" charset="0"/>
              </a:rPr>
              <a:t>Meet</a:t>
            </a:r>
            <a:r>
              <a:rPr lang="en-US" dirty="0" smtClean="0">
                <a:latin typeface="Myriad Pro Semibold" charset="0"/>
                <a:ea typeface="Myriad Pro Semibold" charset="0"/>
                <a:cs typeface="Myriad Pro Semibold" charset="0"/>
              </a:rPr>
              <a:t> Genomics Virtual Lab (GVL)</a:t>
            </a:r>
          </a:p>
          <a:p>
            <a:pPr marL="976313" lvl="1" indent="-417513">
              <a:buFont typeface="Myriad Pro" charset="0"/>
              <a:buNone/>
              <a:defRPr/>
            </a:pPr>
            <a:r>
              <a:rPr lang="en-US" dirty="0" smtClean="0">
                <a:ea typeface="Myriad Pro" charset="0"/>
                <a:cs typeface="Myriad Pro" charset="0"/>
              </a:rPr>
              <a:t>[+] Versatile platform built on</a:t>
            </a:r>
            <a:br>
              <a:rPr lang="en-US" dirty="0" smtClean="0">
                <a:ea typeface="Myriad Pro" charset="0"/>
                <a:cs typeface="Myriad Pro" charset="0"/>
              </a:rPr>
            </a:br>
            <a:r>
              <a:rPr lang="en-US" dirty="0" smtClean="0">
                <a:ea typeface="Myriad Pro" charset="0"/>
                <a:cs typeface="Myriad Pro" charset="0"/>
              </a:rPr>
              <a:t>the scalable CloudMan cluster</a:t>
            </a:r>
          </a:p>
          <a:p>
            <a:pPr marL="558800" lvl="1" indent="0">
              <a:buFont typeface="Myriad Pro" charset="0"/>
              <a:buNone/>
              <a:defRPr/>
            </a:pPr>
            <a:r>
              <a:rPr lang="en-US" dirty="0" smtClean="0">
                <a:ea typeface="Myriad Pro" charset="0"/>
                <a:cs typeface="Myriad Pro" charset="0"/>
              </a:rPr>
              <a:t>[+] Includes common tutorials</a:t>
            </a:r>
          </a:p>
          <a:p>
            <a:pPr marL="558800" lvl="1" indent="0">
              <a:buFont typeface="Myriad Pro" charset="0"/>
              <a:buNone/>
              <a:defRPr/>
            </a:pPr>
            <a:r>
              <a:rPr lang="en-US" dirty="0" smtClean="0">
                <a:ea typeface="Myriad Pro" charset="0"/>
                <a:cs typeface="Myriad Pro" charset="0"/>
              </a:rPr>
              <a:t>[-] Demanding to build</a:t>
            </a:r>
          </a:p>
          <a:p>
            <a:pPr marL="558800" lvl="1" indent="0">
              <a:buFont typeface="Myriad Pro" charset="0"/>
              <a:buNone/>
              <a:defRPr/>
            </a:pPr>
            <a:r>
              <a:rPr lang="en-US" dirty="0" smtClean="0">
                <a:ea typeface="Myriad Pro" charset="0"/>
                <a:cs typeface="Myriad Pro" charset="0"/>
              </a:rPr>
              <a:t>[-] Calls for more customization</a:t>
            </a:r>
          </a:p>
        </p:txBody>
      </p:sp>
      <p:grpSp>
        <p:nvGrpSpPr>
          <p:cNvPr id="9219" name="Group 51"/>
          <p:cNvGrpSpPr>
            <a:grpSpLocks/>
          </p:cNvGrpSpPr>
          <p:nvPr/>
        </p:nvGrpSpPr>
        <p:grpSpPr bwMode="auto">
          <a:xfrm>
            <a:off x="327025" y="314325"/>
            <a:ext cx="1152525" cy="1152525"/>
            <a:chOff x="3515549" y="1544091"/>
            <a:chExt cx="2334990" cy="2334990"/>
          </a:xfrm>
        </p:grpSpPr>
        <p:grpSp>
          <p:nvGrpSpPr>
            <p:cNvPr id="9222" name="Group 52"/>
            <p:cNvGrpSpPr>
              <a:grpSpLocks/>
            </p:cNvGrpSpPr>
            <p:nvPr/>
          </p:nvGrpSpPr>
          <p:grpSpPr bwMode="auto">
            <a:xfrm>
              <a:off x="3630515" y="1650227"/>
              <a:ext cx="2122718" cy="2122718"/>
              <a:chOff x="3630515" y="1650227"/>
              <a:chExt cx="2122718" cy="2122718"/>
            </a:xfrm>
          </p:grpSpPr>
          <p:sp>
            <p:nvSpPr>
              <p:cNvPr id="60" name="Oval 59"/>
              <p:cNvSpPr/>
              <p:nvPr/>
            </p:nvSpPr>
            <p:spPr bwMode="auto">
              <a:xfrm>
                <a:off x="3631333" y="1650227"/>
                <a:ext cx="2122718" cy="2122718"/>
              </a:xfrm>
              <a:prstGeom prst="ellipse">
                <a:avLst/>
              </a:prstGeom>
              <a:solidFill>
                <a:schemeClr val="tx1">
                  <a:lumMod val="85000"/>
                </a:schemeClr>
              </a:solidFill>
              <a:ln>
                <a:noFill/>
              </a:ln>
              <a:effectLst/>
              <a:extLst>
                <a:ext uri="{91240B29-F687-4f45-9708-019B960494DF}"/>
                <a:ext uri="{AF507438-7753-43e0-B8FC-AC1667EBCBE1}"/>
              </a:extLst>
            </p:spPr>
            <p:txBody>
              <a:bodyPr/>
              <a:lstStyle/>
              <a:p>
                <a:pPr algn="ctr" eaLnBrk="1" hangingPunct="1">
                  <a:defRPr/>
                </a:pPr>
                <a:endParaRPr lang="en-US">
                  <a:ea typeface="ヒラギノ角ゴ ProN W3" charset="0"/>
                </a:endParaRPr>
              </a:p>
            </p:txBody>
          </p:sp>
          <p:sp>
            <p:nvSpPr>
              <p:cNvPr id="61" name="Oval 60"/>
              <p:cNvSpPr/>
              <p:nvPr/>
            </p:nvSpPr>
            <p:spPr bwMode="auto">
              <a:xfrm>
                <a:off x="3927228" y="2081203"/>
                <a:ext cx="218704" cy="215487"/>
              </a:xfrm>
              <a:prstGeom prst="ellipse">
                <a:avLst/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  <a:effectLst/>
              <a:extLst>
                <a:ext uri="{91240B29-F687-4f45-9708-019B960494DF}"/>
                <a:ext uri="{AF507438-7753-43e0-B8FC-AC1667EBCBE1}"/>
              </a:extLst>
            </p:spPr>
            <p:txBody>
              <a:bodyPr/>
              <a:lstStyle/>
              <a:p>
                <a:pPr algn="ctr" eaLnBrk="1" hangingPunct="1">
                  <a:defRPr/>
                </a:pPr>
                <a:endParaRPr lang="en-US">
                  <a:ea typeface="ヒラギノ角ゴ ProN W3" charset="0"/>
                </a:endParaRPr>
              </a:p>
            </p:txBody>
          </p:sp>
          <p:sp>
            <p:nvSpPr>
              <p:cNvPr id="9231" name="Oval 61"/>
              <p:cNvSpPr>
                <a:spLocks noChangeArrowheads="1"/>
              </p:cNvSpPr>
              <p:nvPr/>
            </p:nvSpPr>
            <p:spPr bwMode="auto">
              <a:xfrm>
                <a:off x="4179596" y="2081808"/>
                <a:ext cx="216024" cy="21602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1pPr>
                <a:lvl2pPr marL="742950" indent="-28575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2pPr>
                <a:lvl3pPr marL="11430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3pPr>
                <a:lvl4pPr marL="16002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4pPr>
                <a:lvl5pPr marL="20574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9232" name="Oval 62"/>
              <p:cNvSpPr>
                <a:spLocks noChangeArrowheads="1"/>
              </p:cNvSpPr>
              <p:nvPr/>
            </p:nvSpPr>
            <p:spPr bwMode="auto">
              <a:xfrm>
                <a:off x="4431320" y="2081808"/>
                <a:ext cx="216024" cy="21602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1pPr>
                <a:lvl2pPr marL="742950" indent="-28575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2pPr>
                <a:lvl3pPr marL="11430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3pPr>
                <a:lvl4pPr marL="16002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4pPr>
                <a:lvl5pPr marL="20574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9233" name="Oval 63"/>
              <p:cNvSpPr>
                <a:spLocks noChangeArrowheads="1"/>
              </p:cNvSpPr>
              <p:nvPr/>
            </p:nvSpPr>
            <p:spPr bwMode="auto">
              <a:xfrm>
                <a:off x="4683044" y="2081808"/>
                <a:ext cx="216024" cy="21602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1pPr>
                <a:lvl2pPr marL="742950" indent="-28575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2pPr>
                <a:lvl3pPr marL="11430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3pPr>
                <a:lvl4pPr marL="16002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4pPr>
                <a:lvl5pPr marL="20574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65" name="Oval 64"/>
              <p:cNvSpPr/>
              <p:nvPr/>
            </p:nvSpPr>
            <p:spPr bwMode="auto">
              <a:xfrm>
                <a:off x="4937127" y="2081203"/>
                <a:ext cx="215489" cy="215487"/>
              </a:xfrm>
              <a:prstGeom prst="ellipse">
                <a:avLst/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  <a:effectLst/>
              <a:extLst>
                <a:ext uri="{91240B29-F687-4f45-9708-019B960494DF}"/>
                <a:ext uri="{AF507438-7753-43e0-B8FC-AC1667EBCBE1}"/>
              </a:extLst>
            </p:spPr>
            <p:txBody>
              <a:bodyPr/>
              <a:lstStyle/>
              <a:p>
                <a:pPr algn="ctr" eaLnBrk="1" hangingPunct="1">
                  <a:defRPr/>
                </a:pPr>
                <a:endParaRPr lang="en-US">
                  <a:ea typeface="ヒラギノ角ゴ ProN W3" charset="0"/>
                </a:endParaRPr>
              </a:p>
            </p:txBody>
          </p:sp>
          <p:sp>
            <p:nvSpPr>
              <p:cNvPr id="9235" name="Oval 65"/>
              <p:cNvSpPr>
                <a:spLocks noChangeArrowheads="1"/>
              </p:cNvSpPr>
              <p:nvPr/>
            </p:nvSpPr>
            <p:spPr bwMode="auto">
              <a:xfrm>
                <a:off x="5186494" y="2081808"/>
                <a:ext cx="216024" cy="21602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1pPr>
                <a:lvl2pPr marL="742950" indent="-28575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2pPr>
                <a:lvl3pPr marL="11430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3pPr>
                <a:lvl4pPr marL="16002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4pPr>
                <a:lvl5pPr marL="20574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67" name="Oval 66"/>
              <p:cNvSpPr/>
              <p:nvPr/>
            </p:nvSpPr>
            <p:spPr bwMode="auto">
              <a:xfrm>
                <a:off x="4071959" y="2296690"/>
                <a:ext cx="215487" cy="218704"/>
              </a:xfrm>
              <a:prstGeom prst="ellipse">
                <a:avLst/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  <a:effectLst/>
              <a:extLst>
                <a:ext uri="{91240B29-F687-4f45-9708-019B960494DF}"/>
                <a:ext uri="{AF507438-7753-43e0-B8FC-AC1667EBCBE1}"/>
              </a:extLst>
            </p:spPr>
            <p:txBody>
              <a:bodyPr/>
              <a:lstStyle/>
              <a:p>
                <a:pPr algn="ctr" eaLnBrk="1" hangingPunct="1">
                  <a:defRPr/>
                </a:pPr>
                <a:endParaRPr lang="en-US">
                  <a:ea typeface="ヒラギノ角ゴ ProN W3" charset="0"/>
                </a:endParaRPr>
              </a:p>
            </p:txBody>
          </p:sp>
          <p:sp>
            <p:nvSpPr>
              <p:cNvPr id="9237" name="Oval 67"/>
              <p:cNvSpPr>
                <a:spLocks noChangeArrowheads="1"/>
              </p:cNvSpPr>
              <p:nvPr/>
            </p:nvSpPr>
            <p:spPr bwMode="auto">
              <a:xfrm>
                <a:off x="4323450" y="2297832"/>
                <a:ext cx="216024" cy="21602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1pPr>
                <a:lvl2pPr marL="742950" indent="-28575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2pPr>
                <a:lvl3pPr marL="11430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3pPr>
                <a:lvl4pPr marL="16002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4pPr>
                <a:lvl5pPr marL="20574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9238" name="Oval 68"/>
              <p:cNvSpPr>
                <a:spLocks noChangeArrowheads="1"/>
              </p:cNvSpPr>
              <p:nvPr/>
            </p:nvSpPr>
            <p:spPr bwMode="auto">
              <a:xfrm>
                <a:off x="4826898" y="2297832"/>
                <a:ext cx="216024" cy="21602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1pPr>
                <a:lvl2pPr marL="742950" indent="-28575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2pPr>
                <a:lvl3pPr marL="11430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3pPr>
                <a:lvl4pPr marL="16002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4pPr>
                <a:lvl5pPr marL="20574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70" name="Oval 69"/>
              <p:cNvSpPr/>
              <p:nvPr/>
            </p:nvSpPr>
            <p:spPr bwMode="auto">
              <a:xfrm>
                <a:off x="5078641" y="2296690"/>
                <a:ext cx="215489" cy="218704"/>
              </a:xfrm>
              <a:prstGeom prst="ellipse">
                <a:avLst/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  <a:effectLst/>
              <a:extLst>
                <a:ext uri="{91240B29-F687-4f45-9708-019B960494DF}"/>
                <a:ext uri="{AF507438-7753-43e0-B8FC-AC1667EBCBE1}"/>
              </a:extLst>
            </p:spPr>
            <p:txBody>
              <a:bodyPr/>
              <a:lstStyle/>
              <a:p>
                <a:pPr algn="ctr" eaLnBrk="1" hangingPunct="1">
                  <a:defRPr/>
                </a:pPr>
                <a:endParaRPr lang="en-US">
                  <a:ea typeface="ヒラギノ角ゴ ProN W3" charset="0"/>
                </a:endParaRPr>
              </a:p>
            </p:txBody>
          </p:sp>
          <p:sp>
            <p:nvSpPr>
              <p:cNvPr id="9240" name="Oval 70"/>
              <p:cNvSpPr>
                <a:spLocks noChangeArrowheads="1"/>
              </p:cNvSpPr>
              <p:nvPr/>
            </p:nvSpPr>
            <p:spPr bwMode="auto">
              <a:xfrm>
                <a:off x="5330348" y="2297832"/>
                <a:ext cx="216024" cy="21602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1pPr>
                <a:lvl2pPr marL="742950" indent="-28575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2pPr>
                <a:lvl3pPr marL="11430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3pPr>
                <a:lvl4pPr marL="16002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4pPr>
                <a:lvl5pPr marL="20574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72" name="Oval 71"/>
              <p:cNvSpPr/>
              <p:nvPr/>
            </p:nvSpPr>
            <p:spPr bwMode="auto">
              <a:xfrm>
                <a:off x="3814660" y="2296690"/>
                <a:ext cx="215487" cy="218704"/>
              </a:xfrm>
              <a:prstGeom prst="ellipse">
                <a:avLst/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  <a:effectLst/>
              <a:extLst>
                <a:ext uri="{91240B29-F687-4f45-9708-019B960494DF}"/>
                <a:ext uri="{AF507438-7753-43e0-B8FC-AC1667EBCBE1}"/>
              </a:extLst>
            </p:spPr>
            <p:txBody>
              <a:bodyPr/>
              <a:lstStyle/>
              <a:p>
                <a:pPr algn="ctr" eaLnBrk="1" hangingPunct="1">
                  <a:defRPr/>
                </a:pPr>
                <a:endParaRPr lang="en-US">
                  <a:ea typeface="ヒラギノ角ゴ ProN W3" charset="0"/>
                </a:endParaRPr>
              </a:p>
            </p:txBody>
          </p:sp>
          <p:sp>
            <p:nvSpPr>
              <p:cNvPr id="9242" name="Oval 72"/>
              <p:cNvSpPr>
                <a:spLocks noChangeArrowheads="1"/>
              </p:cNvSpPr>
              <p:nvPr/>
            </p:nvSpPr>
            <p:spPr bwMode="auto">
              <a:xfrm>
                <a:off x="4224126" y="2513856"/>
                <a:ext cx="216024" cy="21602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1pPr>
                <a:lvl2pPr marL="742950" indent="-28575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2pPr>
                <a:lvl3pPr marL="11430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3pPr>
                <a:lvl4pPr marL="16002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4pPr>
                <a:lvl5pPr marL="20574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9243" name="Oval 73"/>
              <p:cNvSpPr>
                <a:spLocks noChangeArrowheads="1"/>
              </p:cNvSpPr>
              <p:nvPr/>
            </p:nvSpPr>
            <p:spPr bwMode="auto">
              <a:xfrm>
                <a:off x="4475850" y="2513856"/>
                <a:ext cx="216024" cy="21602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1pPr>
                <a:lvl2pPr marL="742950" indent="-28575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2pPr>
                <a:lvl3pPr marL="11430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3pPr>
                <a:lvl4pPr marL="16002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4pPr>
                <a:lvl5pPr marL="20574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9244" name="Oval 74"/>
              <p:cNvSpPr>
                <a:spLocks noChangeArrowheads="1"/>
              </p:cNvSpPr>
              <p:nvPr/>
            </p:nvSpPr>
            <p:spPr bwMode="auto">
              <a:xfrm>
                <a:off x="4727574" y="2513856"/>
                <a:ext cx="216024" cy="21602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1pPr>
                <a:lvl2pPr marL="742950" indent="-28575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2pPr>
                <a:lvl3pPr marL="11430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3pPr>
                <a:lvl4pPr marL="16002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4pPr>
                <a:lvl5pPr marL="20574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9245" name="Oval 75"/>
              <p:cNvSpPr>
                <a:spLocks noChangeArrowheads="1"/>
              </p:cNvSpPr>
              <p:nvPr/>
            </p:nvSpPr>
            <p:spPr bwMode="auto">
              <a:xfrm>
                <a:off x="4979298" y="2513856"/>
                <a:ext cx="216024" cy="21602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1pPr>
                <a:lvl2pPr marL="742950" indent="-28575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2pPr>
                <a:lvl3pPr marL="11430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3pPr>
                <a:lvl4pPr marL="16002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4pPr>
                <a:lvl5pPr marL="20574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9246" name="Oval 76"/>
              <p:cNvSpPr>
                <a:spLocks noChangeArrowheads="1"/>
              </p:cNvSpPr>
              <p:nvPr/>
            </p:nvSpPr>
            <p:spPr bwMode="auto">
              <a:xfrm>
                <a:off x="5231022" y="2513856"/>
                <a:ext cx="216024" cy="21602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1pPr>
                <a:lvl2pPr marL="742950" indent="-28575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2pPr>
                <a:lvl3pPr marL="11430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3pPr>
                <a:lvl4pPr marL="16002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4pPr>
                <a:lvl5pPr marL="20574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9247" name="Oval 77"/>
              <p:cNvSpPr>
                <a:spLocks noChangeArrowheads="1"/>
              </p:cNvSpPr>
              <p:nvPr/>
            </p:nvSpPr>
            <p:spPr bwMode="auto">
              <a:xfrm>
                <a:off x="5482748" y="2513856"/>
                <a:ext cx="216024" cy="21602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1pPr>
                <a:lvl2pPr marL="742950" indent="-28575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2pPr>
                <a:lvl3pPr marL="11430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3pPr>
                <a:lvl4pPr marL="16002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4pPr>
                <a:lvl5pPr marL="20574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9248" name="Oval 78"/>
              <p:cNvSpPr>
                <a:spLocks noChangeArrowheads="1"/>
              </p:cNvSpPr>
              <p:nvPr/>
            </p:nvSpPr>
            <p:spPr bwMode="auto">
              <a:xfrm>
                <a:off x="3715419" y="2513856"/>
                <a:ext cx="216024" cy="21602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1pPr>
                <a:lvl2pPr marL="742950" indent="-28575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2pPr>
                <a:lvl3pPr marL="11430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3pPr>
                <a:lvl4pPr marL="16002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4pPr>
                <a:lvl5pPr marL="20574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9249" name="Oval 79"/>
              <p:cNvSpPr>
                <a:spLocks noChangeArrowheads="1"/>
              </p:cNvSpPr>
              <p:nvPr/>
            </p:nvSpPr>
            <p:spPr bwMode="auto">
              <a:xfrm>
                <a:off x="3967145" y="2513856"/>
                <a:ext cx="216024" cy="21602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1pPr>
                <a:lvl2pPr marL="742950" indent="-28575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2pPr>
                <a:lvl3pPr marL="11430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3pPr>
                <a:lvl4pPr marL="16002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4pPr>
                <a:lvl5pPr marL="20574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81" name="Oval 80"/>
              <p:cNvSpPr/>
              <p:nvPr/>
            </p:nvSpPr>
            <p:spPr bwMode="auto">
              <a:xfrm>
                <a:off x="4592990" y="2730883"/>
                <a:ext cx="215487" cy="215487"/>
              </a:xfrm>
              <a:prstGeom prst="ellipse">
                <a:avLst/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  <a:effectLst/>
              <a:extLst>
                <a:ext uri="{91240B29-F687-4f45-9708-019B960494DF}"/>
                <a:ext uri="{AF507438-7753-43e0-B8FC-AC1667EBCBE1}"/>
              </a:extLst>
            </p:spPr>
            <p:txBody>
              <a:bodyPr/>
              <a:lstStyle/>
              <a:p>
                <a:pPr algn="ctr" eaLnBrk="1" hangingPunct="1">
                  <a:defRPr/>
                </a:pPr>
                <a:endParaRPr lang="en-US">
                  <a:ea typeface="ヒラギノ角ゴ ProN W3" charset="0"/>
                </a:endParaRPr>
              </a:p>
            </p:txBody>
          </p:sp>
          <p:sp>
            <p:nvSpPr>
              <p:cNvPr id="82" name="Oval 81"/>
              <p:cNvSpPr/>
              <p:nvPr/>
            </p:nvSpPr>
            <p:spPr bwMode="auto">
              <a:xfrm>
                <a:off x="4843857" y="2730883"/>
                <a:ext cx="215487" cy="215487"/>
              </a:xfrm>
              <a:prstGeom prst="ellipse">
                <a:avLst/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  <a:effectLst/>
              <a:extLst>
                <a:ext uri="{91240B29-F687-4f45-9708-019B960494DF}"/>
                <a:ext uri="{AF507438-7753-43e0-B8FC-AC1667EBCBE1}"/>
              </a:extLst>
            </p:spPr>
            <p:txBody>
              <a:bodyPr/>
              <a:lstStyle/>
              <a:p>
                <a:pPr algn="ctr" eaLnBrk="1" hangingPunct="1">
                  <a:defRPr/>
                </a:pPr>
                <a:endParaRPr lang="en-US">
                  <a:ea typeface="ヒラギノ角ゴ ProN W3" charset="0"/>
                </a:endParaRPr>
              </a:p>
            </p:txBody>
          </p:sp>
          <p:sp>
            <p:nvSpPr>
              <p:cNvPr id="83" name="Oval 82"/>
              <p:cNvSpPr/>
              <p:nvPr/>
            </p:nvSpPr>
            <p:spPr bwMode="auto">
              <a:xfrm>
                <a:off x="5097939" y="2730883"/>
                <a:ext cx="215489" cy="215487"/>
              </a:xfrm>
              <a:prstGeom prst="ellipse">
                <a:avLst/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  <a:effectLst/>
              <a:extLst>
                <a:ext uri="{91240B29-F687-4f45-9708-019B960494DF}"/>
                <a:ext uri="{AF507438-7753-43e0-B8FC-AC1667EBCBE1}"/>
              </a:extLst>
            </p:spPr>
            <p:txBody>
              <a:bodyPr/>
              <a:lstStyle/>
              <a:p>
                <a:pPr algn="ctr" eaLnBrk="1" hangingPunct="1">
                  <a:defRPr/>
                </a:pPr>
                <a:endParaRPr lang="en-US">
                  <a:ea typeface="ヒラギノ角ゴ ProN W3" charset="0"/>
                </a:endParaRPr>
              </a:p>
            </p:txBody>
          </p:sp>
          <p:sp>
            <p:nvSpPr>
              <p:cNvPr id="84" name="Oval 83"/>
              <p:cNvSpPr/>
              <p:nvPr/>
            </p:nvSpPr>
            <p:spPr bwMode="auto">
              <a:xfrm>
                <a:off x="5348805" y="2730883"/>
                <a:ext cx="215489" cy="215487"/>
              </a:xfrm>
              <a:prstGeom prst="ellipse">
                <a:avLst/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  <a:effectLst/>
              <a:extLst>
                <a:ext uri="{91240B29-F687-4f45-9708-019B960494DF}"/>
                <a:ext uri="{AF507438-7753-43e0-B8FC-AC1667EBCBE1}"/>
              </a:extLst>
            </p:spPr>
            <p:txBody>
              <a:bodyPr/>
              <a:lstStyle/>
              <a:p>
                <a:pPr algn="ctr" eaLnBrk="1" hangingPunct="1">
                  <a:defRPr/>
                </a:pPr>
                <a:endParaRPr lang="en-US">
                  <a:ea typeface="ヒラギノ角ゴ ProN W3" charset="0"/>
                </a:endParaRPr>
              </a:p>
            </p:txBody>
          </p:sp>
          <p:sp>
            <p:nvSpPr>
              <p:cNvPr id="9254" name="Oval 84"/>
              <p:cNvSpPr>
                <a:spLocks noChangeArrowheads="1"/>
              </p:cNvSpPr>
              <p:nvPr/>
            </p:nvSpPr>
            <p:spPr bwMode="auto">
              <a:xfrm>
                <a:off x="4083673" y="2729880"/>
                <a:ext cx="216024" cy="21602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1pPr>
                <a:lvl2pPr marL="742950" indent="-28575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2pPr>
                <a:lvl3pPr marL="11430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3pPr>
                <a:lvl4pPr marL="16002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4pPr>
                <a:lvl5pPr marL="20574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9255" name="Oval 85"/>
              <p:cNvSpPr>
                <a:spLocks noChangeArrowheads="1"/>
              </p:cNvSpPr>
              <p:nvPr/>
            </p:nvSpPr>
            <p:spPr bwMode="auto">
              <a:xfrm>
                <a:off x="4335399" y="2729880"/>
                <a:ext cx="216024" cy="21602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1pPr>
                <a:lvl2pPr marL="742950" indent="-28575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2pPr>
                <a:lvl3pPr marL="11430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3pPr>
                <a:lvl4pPr marL="16002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4pPr>
                <a:lvl5pPr marL="20574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9256" name="Oval 86"/>
              <p:cNvSpPr>
                <a:spLocks noChangeArrowheads="1"/>
              </p:cNvSpPr>
              <p:nvPr/>
            </p:nvSpPr>
            <p:spPr bwMode="auto">
              <a:xfrm>
                <a:off x="4198419" y="2945437"/>
                <a:ext cx="216024" cy="21602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1pPr>
                <a:lvl2pPr marL="742950" indent="-28575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2pPr>
                <a:lvl3pPr marL="11430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3pPr>
                <a:lvl4pPr marL="16002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4pPr>
                <a:lvl5pPr marL="20574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9257" name="Oval 87"/>
              <p:cNvSpPr>
                <a:spLocks noChangeArrowheads="1"/>
              </p:cNvSpPr>
              <p:nvPr/>
            </p:nvSpPr>
            <p:spPr bwMode="auto">
              <a:xfrm>
                <a:off x="4953591" y="2945437"/>
                <a:ext cx="216024" cy="21602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1pPr>
                <a:lvl2pPr marL="742950" indent="-28575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2pPr>
                <a:lvl3pPr marL="11430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3pPr>
                <a:lvl4pPr marL="16002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4pPr>
                <a:lvl5pPr marL="20574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9258" name="Oval 88"/>
              <p:cNvSpPr>
                <a:spLocks noChangeArrowheads="1"/>
              </p:cNvSpPr>
              <p:nvPr/>
            </p:nvSpPr>
            <p:spPr bwMode="auto">
              <a:xfrm>
                <a:off x="3941438" y="2945437"/>
                <a:ext cx="216024" cy="21602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1pPr>
                <a:lvl2pPr marL="742950" indent="-28575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2pPr>
                <a:lvl3pPr marL="11430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3pPr>
                <a:lvl4pPr marL="16002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4pPr>
                <a:lvl5pPr marL="20574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9259" name="Oval 89"/>
              <p:cNvSpPr>
                <a:spLocks noChangeArrowheads="1"/>
              </p:cNvSpPr>
              <p:nvPr/>
            </p:nvSpPr>
            <p:spPr bwMode="auto">
              <a:xfrm>
                <a:off x="4580236" y="3143400"/>
                <a:ext cx="216024" cy="21602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1pPr>
                <a:lvl2pPr marL="742950" indent="-28575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2pPr>
                <a:lvl3pPr marL="11430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3pPr>
                <a:lvl4pPr marL="16002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4pPr>
                <a:lvl5pPr marL="20574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9260" name="Oval 90"/>
              <p:cNvSpPr>
                <a:spLocks noChangeArrowheads="1"/>
              </p:cNvSpPr>
              <p:nvPr/>
            </p:nvSpPr>
            <p:spPr bwMode="auto">
              <a:xfrm>
                <a:off x="4831960" y="3143400"/>
                <a:ext cx="216024" cy="21602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1pPr>
                <a:lvl2pPr marL="742950" indent="-28575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2pPr>
                <a:lvl3pPr marL="11430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3pPr>
                <a:lvl4pPr marL="16002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4pPr>
                <a:lvl5pPr marL="20574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9261" name="Oval 91"/>
              <p:cNvSpPr>
                <a:spLocks noChangeArrowheads="1"/>
              </p:cNvSpPr>
              <p:nvPr/>
            </p:nvSpPr>
            <p:spPr bwMode="auto">
              <a:xfrm>
                <a:off x="5083684" y="3143400"/>
                <a:ext cx="216024" cy="21602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1pPr>
                <a:lvl2pPr marL="742950" indent="-28575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2pPr>
                <a:lvl3pPr marL="11430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3pPr>
                <a:lvl4pPr marL="16002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4pPr>
                <a:lvl5pPr marL="20574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93" name="Oval 92"/>
              <p:cNvSpPr/>
              <p:nvPr/>
            </p:nvSpPr>
            <p:spPr bwMode="auto">
              <a:xfrm>
                <a:off x="4071959" y="3142562"/>
                <a:ext cx="215487" cy="215487"/>
              </a:xfrm>
              <a:prstGeom prst="ellipse">
                <a:avLst/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  <a:effectLst/>
              <a:extLst>
                <a:ext uri="{91240B29-F687-4f45-9708-019B960494DF}"/>
                <a:ext uri="{AF507438-7753-43e0-B8FC-AC1667EBCBE1}"/>
              </a:extLst>
            </p:spPr>
            <p:txBody>
              <a:bodyPr/>
              <a:lstStyle/>
              <a:p>
                <a:pPr algn="ctr" eaLnBrk="1" hangingPunct="1">
                  <a:defRPr/>
                </a:pPr>
                <a:endParaRPr lang="en-US">
                  <a:ea typeface="ヒラギノ角ゴ ProN W3" charset="0"/>
                </a:endParaRPr>
              </a:p>
            </p:txBody>
          </p:sp>
          <p:sp>
            <p:nvSpPr>
              <p:cNvPr id="94" name="Oval 93"/>
              <p:cNvSpPr/>
              <p:nvPr/>
            </p:nvSpPr>
            <p:spPr bwMode="auto">
              <a:xfrm>
                <a:off x="4322826" y="3142562"/>
                <a:ext cx="218704" cy="215487"/>
              </a:xfrm>
              <a:prstGeom prst="ellipse">
                <a:avLst/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  <a:effectLst/>
              <a:extLst>
                <a:ext uri="{91240B29-F687-4f45-9708-019B960494DF}"/>
                <a:ext uri="{AF507438-7753-43e0-B8FC-AC1667EBCBE1}"/>
              </a:extLst>
            </p:spPr>
            <p:txBody>
              <a:bodyPr/>
              <a:lstStyle/>
              <a:p>
                <a:pPr algn="ctr" eaLnBrk="1" hangingPunct="1">
                  <a:defRPr/>
                </a:pPr>
                <a:endParaRPr lang="en-US">
                  <a:ea typeface="ヒラギノ角ゴ ProN W3" charset="0"/>
                </a:endParaRPr>
              </a:p>
            </p:txBody>
          </p:sp>
          <p:sp>
            <p:nvSpPr>
              <p:cNvPr id="9264" name="Oval 94"/>
              <p:cNvSpPr>
                <a:spLocks noChangeArrowheads="1"/>
              </p:cNvSpPr>
              <p:nvPr/>
            </p:nvSpPr>
            <p:spPr bwMode="auto">
              <a:xfrm>
                <a:off x="4943201" y="3377485"/>
                <a:ext cx="216024" cy="21602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1pPr>
                <a:lvl2pPr marL="742950" indent="-28575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2pPr>
                <a:lvl3pPr marL="11430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3pPr>
                <a:lvl4pPr marL="16002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4pPr>
                <a:lvl5pPr marL="20574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9265" name="Oval 95"/>
              <p:cNvSpPr>
                <a:spLocks noChangeArrowheads="1"/>
              </p:cNvSpPr>
              <p:nvPr/>
            </p:nvSpPr>
            <p:spPr bwMode="auto">
              <a:xfrm>
                <a:off x="4182770" y="3377485"/>
                <a:ext cx="216024" cy="21602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1pPr>
                <a:lvl2pPr marL="742950" indent="-28575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2pPr>
                <a:lvl3pPr marL="11430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3pPr>
                <a:lvl4pPr marL="16002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4pPr>
                <a:lvl5pPr marL="20574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9266" name="Oval 96"/>
              <p:cNvSpPr>
                <a:spLocks noChangeArrowheads="1"/>
              </p:cNvSpPr>
              <p:nvPr/>
            </p:nvSpPr>
            <p:spPr bwMode="auto">
              <a:xfrm>
                <a:off x="4434496" y="3377485"/>
                <a:ext cx="216024" cy="21602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1pPr>
                <a:lvl2pPr marL="742950" indent="-28575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2pPr>
                <a:lvl3pPr marL="11430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3pPr>
                <a:lvl4pPr marL="16002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4pPr>
                <a:lvl5pPr marL="20574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9267" name="Oval 97"/>
              <p:cNvSpPr>
                <a:spLocks noChangeArrowheads="1"/>
              </p:cNvSpPr>
              <p:nvPr/>
            </p:nvSpPr>
            <p:spPr bwMode="auto">
              <a:xfrm>
                <a:off x="4583318" y="1853703"/>
                <a:ext cx="216024" cy="21602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1pPr>
                <a:lvl2pPr marL="742950" indent="-28575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2pPr>
                <a:lvl3pPr marL="11430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3pPr>
                <a:lvl4pPr marL="16002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4pPr>
                <a:lvl5pPr marL="20574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9268" name="Oval 98"/>
              <p:cNvSpPr>
                <a:spLocks noChangeArrowheads="1"/>
              </p:cNvSpPr>
              <p:nvPr/>
            </p:nvSpPr>
            <p:spPr bwMode="auto">
              <a:xfrm>
                <a:off x="4835044" y="1853703"/>
                <a:ext cx="216024" cy="21602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1pPr>
                <a:lvl2pPr marL="742950" indent="-28575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2pPr>
                <a:lvl3pPr marL="11430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3pPr>
                <a:lvl4pPr marL="16002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4pPr>
                <a:lvl5pPr marL="20574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</p:grpSp>
        <p:grpSp>
          <p:nvGrpSpPr>
            <p:cNvPr id="9223" name="Group 53"/>
            <p:cNvGrpSpPr>
              <a:grpSpLocks/>
            </p:cNvGrpSpPr>
            <p:nvPr/>
          </p:nvGrpSpPr>
          <p:grpSpPr bwMode="auto">
            <a:xfrm>
              <a:off x="3515549" y="1544091"/>
              <a:ext cx="2334990" cy="2334990"/>
              <a:chOff x="3515549" y="1544091"/>
              <a:chExt cx="2334990" cy="2334990"/>
            </a:xfrm>
          </p:grpSpPr>
          <p:sp>
            <p:nvSpPr>
              <p:cNvPr id="55" name="Oval 54"/>
              <p:cNvSpPr/>
              <p:nvPr/>
            </p:nvSpPr>
            <p:spPr bwMode="auto">
              <a:xfrm>
                <a:off x="3515549" y="1544091"/>
                <a:ext cx="2334990" cy="2334990"/>
              </a:xfrm>
              <a:prstGeom prst="ellipse">
                <a:avLst/>
              </a:prstGeom>
              <a:noFill/>
              <a:ln w="19050">
                <a:solidFill>
                  <a:schemeClr val="tx1">
                    <a:lumMod val="50000"/>
                  </a:schemeClr>
                </a:solidFill>
                <a:prstDash val="sysDot"/>
              </a:ln>
              <a:effectLst/>
              <a:extLst>
                <a:ext uri="{91240B29-F687-4f45-9708-019B960494DF}"/>
                <a:ext uri="{AF507438-7753-43e0-B8FC-AC1667EBCBE1}"/>
              </a:extLst>
            </p:spPr>
            <p:txBody>
              <a:bodyPr/>
              <a:lstStyle/>
              <a:p>
                <a:pPr algn="ctr" eaLnBrk="1" hangingPunct="1">
                  <a:defRPr/>
                </a:pPr>
                <a:endParaRPr lang="en-US">
                  <a:ea typeface="ヒラギノ角ゴ ProN W3" charset="0"/>
                </a:endParaRPr>
              </a:p>
            </p:txBody>
          </p:sp>
          <p:sp>
            <p:nvSpPr>
              <p:cNvPr id="56" name="Chevron 55"/>
              <p:cNvSpPr/>
              <p:nvPr/>
            </p:nvSpPr>
            <p:spPr bwMode="auto">
              <a:xfrm rot="19260000">
                <a:off x="5352023" y="3602484"/>
                <a:ext cx="70757" cy="70757"/>
              </a:xfrm>
              <a:prstGeom prst="chevron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  <a:effectLst/>
              <a:extLst>
                <a:ext uri="{91240B29-F687-4f45-9708-019B960494DF}"/>
                <a:ext uri="{AF507438-7753-43e0-B8FC-AC1667EBCBE1}"/>
              </a:extLst>
            </p:spPr>
            <p:txBody>
              <a:bodyPr/>
              <a:lstStyle/>
              <a:p>
                <a:pPr algn="ctr" eaLnBrk="1" hangingPunct="1">
                  <a:defRPr/>
                </a:pPr>
                <a:endParaRPr lang="en-US">
                  <a:ea typeface="ヒラギノ角ゴ ProN W3" charset="0"/>
                </a:endParaRPr>
              </a:p>
            </p:txBody>
          </p:sp>
          <p:sp>
            <p:nvSpPr>
              <p:cNvPr id="57" name="Chevron 56"/>
              <p:cNvSpPr/>
              <p:nvPr/>
            </p:nvSpPr>
            <p:spPr bwMode="auto">
              <a:xfrm rot="13020000">
                <a:off x="5368103" y="1756363"/>
                <a:ext cx="70757" cy="73975"/>
              </a:xfrm>
              <a:prstGeom prst="chevron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  <a:effectLst/>
              <a:extLst>
                <a:ext uri="{91240B29-F687-4f45-9708-019B960494DF}"/>
                <a:ext uri="{AF507438-7753-43e0-B8FC-AC1667EBCBE1}"/>
              </a:extLst>
            </p:spPr>
            <p:txBody>
              <a:bodyPr/>
              <a:lstStyle/>
              <a:p>
                <a:pPr algn="ctr" eaLnBrk="1" hangingPunct="1">
                  <a:defRPr/>
                </a:pPr>
                <a:endParaRPr lang="en-US">
                  <a:ea typeface="ヒラギノ角ゴ ProN W3" charset="0"/>
                </a:endParaRPr>
              </a:p>
            </p:txBody>
          </p:sp>
          <p:sp>
            <p:nvSpPr>
              <p:cNvPr id="58" name="Chevron 57"/>
              <p:cNvSpPr/>
              <p:nvPr/>
            </p:nvSpPr>
            <p:spPr bwMode="auto">
              <a:xfrm rot="19320000" flipH="1" flipV="1">
                <a:off x="3895065" y="1782093"/>
                <a:ext cx="70757" cy="70757"/>
              </a:xfrm>
              <a:prstGeom prst="chevron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  <a:effectLst/>
              <a:extLst>
                <a:ext uri="{91240B29-F687-4f45-9708-019B960494DF}"/>
                <a:ext uri="{AF507438-7753-43e0-B8FC-AC1667EBCBE1}"/>
              </a:extLst>
            </p:spPr>
            <p:txBody>
              <a:bodyPr/>
              <a:lstStyle/>
              <a:p>
                <a:pPr algn="ctr" eaLnBrk="1" hangingPunct="1">
                  <a:defRPr/>
                </a:pPr>
                <a:endParaRPr lang="en-US">
                  <a:ea typeface="ヒラギノ角ゴ ProN W3" charset="0"/>
                </a:endParaRPr>
              </a:p>
            </p:txBody>
          </p:sp>
          <p:sp>
            <p:nvSpPr>
              <p:cNvPr id="59" name="Chevron 58"/>
              <p:cNvSpPr/>
              <p:nvPr/>
            </p:nvSpPr>
            <p:spPr bwMode="auto">
              <a:xfrm rot="3000000">
                <a:off x="3793754" y="3475443"/>
                <a:ext cx="73975" cy="70757"/>
              </a:xfrm>
              <a:prstGeom prst="chevron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  <a:effectLst/>
              <a:extLst>
                <a:ext uri="{91240B29-F687-4f45-9708-019B960494DF}"/>
                <a:ext uri="{AF507438-7753-43e0-B8FC-AC1667EBCBE1}"/>
              </a:extLst>
            </p:spPr>
            <p:txBody>
              <a:bodyPr/>
              <a:lstStyle/>
              <a:p>
                <a:pPr algn="ctr" eaLnBrk="1" hangingPunct="1">
                  <a:defRPr/>
                </a:pPr>
                <a:endParaRPr lang="en-US">
                  <a:ea typeface="ヒラギノ角ゴ ProN W3" charset="0"/>
                </a:endParaRPr>
              </a:p>
            </p:txBody>
          </p:sp>
        </p:grpSp>
      </p:grpSp>
      <p:pic>
        <p:nvPicPr>
          <p:cNvPr id="9220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7338" y="2154238"/>
            <a:ext cx="4692650" cy="5345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1" name="TextBox 4"/>
          <p:cNvSpPr txBox="1">
            <a:spLocks noChangeArrowheads="1"/>
          </p:cNvSpPr>
          <p:nvPr/>
        </p:nvSpPr>
        <p:spPr bwMode="auto">
          <a:xfrm>
            <a:off x="8318500" y="7154863"/>
            <a:ext cx="1801813" cy="400050"/>
          </a:xfrm>
          <a:prstGeom prst="rect">
            <a:avLst/>
          </a:prstGeom>
          <a:solidFill>
            <a:schemeClr val="tx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algn="ctr">
              <a:defRPr sz="3200">
                <a:solidFill>
                  <a:srgbClr val="FFFFFF"/>
                </a:solidFill>
                <a:latin typeface="Myriad Pro" charset="0"/>
                <a:ea typeface="ヒラギノ角ゴ ProN W3" charset="-128"/>
                <a:sym typeface="Myriad Pro" charset="0"/>
              </a:defRPr>
            </a:lvl1pPr>
            <a:lvl2pPr marL="742950" indent="-285750" algn="ctr">
              <a:defRPr sz="3200">
                <a:solidFill>
                  <a:srgbClr val="FFFFFF"/>
                </a:solidFill>
                <a:latin typeface="Myriad Pro" charset="0"/>
                <a:ea typeface="ヒラギノ角ゴ ProN W3" charset="-128"/>
                <a:sym typeface="Myriad Pro" charset="0"/>
              </a:defRPr>
            </a:lvl2pPr>
            <a:lvl3pPr marL="1143000" indent="-228600" algn="ctr">
              <a:defRPr sz="3200">
                <a:solidFill>
                  <a:srgbClr val="FFFFFF"/>
                </a:solidFill>
                <a:latin typeface="Myriad Pro" charset="0"/>
                <a:ea typeface="ヒラギノ角ゴ ProN W3" charset="-128"/>
                <a:sym typeface="Myriad Pro" charset="0"/>
              </a:defRPr>
            </a:lvl3pPr>
            <a:lvl4pPr marL="1600200" indent="-228600" algn="ctr">
              <a:defRPr sz="3200">
                <a:solidFill>
                  <a:srgbClr val="FFFFFF"/>
                </a:solidFill>
                <a:latin typeface="Myriad Pro" charset="0"/>
                <a:ea typeface="ヒラギノ角ゴ ProN W3" charset="-128"/>
                <a:sym typeface="Myriad Pro" charset="0"/>
              </a:defRPr>
            </a:lvl4pPr>
            <a:lvl5pPr marL="2057400" indent="-228600" algn="ctr">
              <a:defRPr sz="3200">
                <a:solidFill>
                  <a:srgbClr val="FFFFFF"/>
                </a:solidFill>
                <a:latin typeface="Myriad Pro" charset="0"/>
                <a:ea typeface="ヒラギノ角ゴ ProN W3" charset="-128"/>
                <a:sym typeface="Myriad Pro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FFFFFF"/>
                </a:solidFill>
                <a:latin typeface="Myriad Pro" charset="0"/>
                <a:ea typeface="ヒラギノ角ゴ ProN W3" charset="-128"/>
                <a:sym typeface="Myriad Pro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FFFFFF"/>
                </a:solidFill>
                <a:latin typeface="Myriad Pro" charset="0"/>
                <a:ea typeface="ヒラギノ角ゴ ProN W3" charset="-128"/>
                <a:sym typeface="Myriad Pro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FFFFFF"/>
                </a:solidFill>
                <a:latin typeface="Myriad Pro" charset="0"/>
                <a:ea typeface="ヒラギノ角ゴ ProN W3" charset="-128"/>
                <a:sym typeface="Myriad Pro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FFFFFF"/>
                </a:solidFill>
                <a:latin typeface="Myriad Pro" charset="0"/>
                <a:ea typeface="ヒラギノ角ゴ ProN W3" charset="-128"/>
                <a:sym typeface="Myriad Pro" charset="0"/>
              </a:defRPr>
            </a:lvl9pPr>
          </a:lstStyle>
          <a:p>
            <a:pPr eaLnBrk="1" hangingPunct="1"/>
            <a:r>
              <a:rPr lang="en-US" altLang="en-US" sz="2000">
                <a:solidFill>
                  <a:schemeClr val="bg1"/>
                </a:solidFill>
                <a:latin typeface="Myriad Pro Light" charset="0"/>
              </a:rPr>
              <a:t>genome.edu.au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837" y="6618312"/>
            <a:ext cx="1529528" cy="800869"/>
          </a:xfrm>
          <a:prstGeom prst="rect">
            <a:avLst/>
          </a:prstGeom>
        </p:spPr>
      </p:pic>
    </p:spTree>
  </p:cSld>
  <p:clrMapOvr>
    <a:masterClrMapping/>
  </p:clrMapOvr>
  <p:transition advTm="82500"/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6.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6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itle &amp; Subtitle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&amp; Subtitle">
      <a:majorFont>
        <a:latin typeface="Myriad Pro"/>
        <a:ea typeface="ヒラギノ角ゴ ProN W3"/>
        <a:cs typeface="ヒラギノ角ゴ ProN W3"/>
      </a:majorFont>
      <a:minorFont>
        <a:latin typeface="Myriad Pro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>
          <a:noFill/>
        </a:ln>
        <a:effectLst/>
        <a:extLst>
          <a:ext uri="{91240B29-F687-4f45-9708-019B960494DF}">
            <a14:hiddenLine xmlns:a14="http://schemas.microsoft.com/office/drawing/2010/main" xmlns=""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200" b="0" i="0" u="none" strike="noStrike" cap="none" normalizeH="0" baseline="0">
            <a:ln>
              <a:noFill/>
            </a:ln>
            <a:solidFill>
              <a:srgbClr val="FFFFFF"/>
            </a:solidFill>
            <a:effectLst/>
            <a:latin typeface="Myriad Pro" charset="0"/>
            <a:ea typeface="ヒラギノ角ゴ ProN W3" charset="0"/>
            <a:cs typeface="ヒラギノ角ゴ ProN W3" charset="0"/>
            <a:sym typeface="Myriad Pro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>
          <a:noFill/>
        </a:ln>
        <a:effectLst/>
        <a:extLst>
          <a:ext uri="{91240B29-F687-4f45-9708-019B960494DF}">
            <a14:hiddenLine xmlns:a14="http://schemas.microsoft.com/office/drawing/2010/main" xmlns=""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200" b="0" i="0" u="none" strike="noStrike" cap="none" normalizeH="0" baseline="0">
            <a:ln>
              <a:noFill/>
            </a:ln>
            <a:solidFill>
              <a:srgbClr val="FFFFFF"/>
            </a:solidFill>
            <a:effectLst/>
            <a:latin typeface="Myriad Pro" charset="0"/>
            <a:ea typeface="ヒラギノ角ゴ ProN W3" charset="0"/>
            <a:cs typeface="ヒラギノ角ゴ ProN W3" charset="0"/>
            <a:sym typeface="Myriad Pro" charset="0"/>
          </a:defRPr>
        </a:defPPr>
      </a:lstStyle>
    </a:lnDef>
  </a:objectDefaults>
  <a:extraClrSchemeLst>
    <a:extraClrScheme>
      <a:clrScheme name="Title &amp; Subtitl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itle &amp; Bullets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&amp; Bullets - 2 Column">
      <a:majorFont>
        <a:latin typeface="Myriad Pro"/>
        <a:ea typeface="ヒラギノ角ゴ ProN W3"/>
        <a:cs typeface="ヒラギノ角ゴ ProN W3"/>
      </a:majorFont>
      <a:minorFont>
        <a:latin typeface="Myriad Pro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>
          <a:noFill/>
        </a:ln>
        <a:effectLst/>
        <a:extLst>
          <a:ext uri="{91240B29-F687-4f45-9708-019B960494DF}">
            <a14:hiddenLine xmlns:a14="http://schemas.microsoft.com/office/drawing/2010/main" xmlns=""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200" b="0" i="0" u="none" strike="noStrike" cap="none" normalizeH="0" baseline="0">
            <a:ln>
              <a:noFill/>
            </a:ln>
            <a:solidFill>
              <a:srgbClr val="FFFFFF"/>
            </a:solidFill>
            <a:effectLst/>
            <a:latin typeface="Myriad Pro" charset="0"/>
            <a:ea typeface="ヒラギノ角ゴ ProN W3" charset="0"/>
            <a:cs typeface="ヒラギノ角ゴ ProN W3" charset="0"/>
            <a:sym typeface="Myriad Pro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>
          <a:noFill/>
        </a:ln>
        <a:effectLst/>
        <a:extLst>
          <a:ext uri="{91240B29-F687-4f45-9708-019B960494DF}">
            <a14:hiddenLine xmlns:a14="http://schemas.microsoft.com/office/drawing/2010/main" xmlns=""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200" b="0" i="0" u="none" strike="noStrike" cap="none" normalizeH="0" baseline="0">
            <a:ln>
              <a:noFill/>
            </a:ln>
            <a:solidFill>
              <a:srgbClr val="FFFFFF"/>
            </a:solidFill>
            <a:effectLst/>
            <a:latin typeface="Myriad Pro" charset="0"/>
            <a:ea typeface="ヒラギノ角ゴ ProN W3" charset="0"/>
            <a:cs typeface="ヒラギノ角ゴ ProN W3" charset="0"/>
            <a:sym typeface="Myriad Pro" charset="0"/>
          </a:defRPr>
        </a:defPPr>
      </a:lstStyle>
    </a:lnDef>
  </a:objectDefaults>
  <a:extraClrSchemeLst>
    <a:extraClrScheme>
      <a:clrScheme name="Title &amp; Bullets - 2 Colum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12967</TotalTime>
  <Pages>0</Pages>
  <Words>560</Words>
  <Characters>0</Characters>
  <Application>Microsoft Macintosh PowerPoint</Application>
  <PresentationFormat>Custom</PresentationFormat>
  <Lines>0</Lines>
  <Paragraphs>151</Paragraphs>
  <Slides>21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21</vt:i4>
      </vt:variant>
    </vt:vector>
  </HeadingPairs>
  <TitlesOfParts>
    <vt:vector size="30" baseType="lpstr">
      <vt:lpstr>Calibri</vt:lpstr>
      <vt:lpstr>Inconsolata Medium</vt:lpstr>
      <vt:lpstr>ＭＳ Ｐゴシック</vt:lpstr>
      <vt:lpstr>Myriad Pro</vt:lpstr>
      <vt:lpstr>Myriad Pro Light</vt:lpstr>
      <vt:lpstr>Myriad Pro Semibold</vt:lpstr>
      <vt:lpstr>ヒラギノ角ゴ ProN W3</vt:lpstr>
      <vt:lpstr>Title &amp; Subtitle</vt:lpstr>
      <vt:lpstr>Title &amp; Bullets</vt:lpstr>
      <vt:lpstr>Building and provisioning genomics platforms on the world’s clouds</vt:lpstr>
      <vt:lpstr>We’ve all seen this map</vt:lpstr>
      <vt:lpstr>Data analysis solutions exist</vt:lpstr>
      <vt:lpstr>World’s clouds</vt:lpstr>
      <vt:lpstr>Capacity without end-to-end solution</vt:lpstr>
      <vt:lpstr>How to appropriately utilize clouds?</vt:lpstr>
      <vt:lpstr>Standalone VM</vt:lpstr>
      <vt:lpstr>Scalable platform</vt:lpstr>
      <vt:lpstr>Scalable platform (cont)</vt:lpstr>
      <vt:lpstr>Ready-to-use service</vt:lpstr>
      <vt:lpstr>There’s a lot of clouds out there…</vt:lpstr>
      <vt:lpstr>How to appropriately utilize many clouds?</vt:lpstr>
      <vt:lpstr>          Adjustable build system</vt:lpstr>
      <vt:lpstr>Many clouds AND many solutions</vt:lpstr>
      <vt:lpstr>CloudBridge (future)</vt:lpstr>
      <vt:lpstr>CloudLaunch (future)</vt:lpstr>
      <vt:lpstr>CloudMan (future)</vt:lpstr>
      <vt:lpstr>Galaxy ObjectStore (future)</vt:lpstr>
      <vt:lpstr>The endgame?</vt:lpstr>
      <vt:lpstr>Acknowledgments</vt:lpstr>
      <vt:lpstr>Want more Galaxy?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CloudMan</dc:title>
  <dc:subject/>
  <dc:creator/>
  <cp:keywords/>
  <dc:description/>
  <cp:lastModifiedBy>afgane@gmail.com</cp:lastModifiedBy>
  <cp:revision>232</cp:revision>
  <dcterms:modified xsi:type="dcterms:W3CDTF">2016-04-18T15:44:43Z</dcterms:modified>
</cp:coreProperties>
</file>